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8"/>
  </p:notesMasterIdLst>
  <p:sldIdLst>
    <p:sldId id="256" r:id="rId5"/>
    <p:sldId id="382" r:id="rId6"/>
    <p:sldId id="263" r:id="rId7"/>
    <p:sldId id="383" r:id="rId8"/>
    <p:sldId id="426" r:id="rId9"/>
    <p:sldId id="386" r:id="rId10"/>
    <p:sldId id="427" r:id="rId11"/>
    <p:sldId id="389" r:id="rId12"/>
    <p:sldId id="390" r:id="rId13"/>
    <p:sldId id="391" r:id="rId14"/>
    <p:sldId id="392" r:id="rId15"/>
    <p:sldId id="393" r:id="rId16"/>
    <p:sldId id="394" r:id="rId17"/>
    <p:sldId id="396" r:id="rId18"/>
    <p:sldId id="397" r:id="rId19"/>
    <p:sldId id="414" r:id="rId20"/>
    <p:sldId id="415" r:id="rId21"/>
    <p:sldId id="398" r:id="rId22"/>
    <p:sldId id="400" r:id="rId23"/>
    <p:sldId id="403" r:id="rId24"/>
    <p:sldId id="404" r:id="rId25"/>
    <p:sldId id="416" r:id="rId26"/>
    <p:sldId id="417" r:id="rId27"/>
    <p:sldId id="407" r:id="rId28"/>
    <p:sldId id="408" r:id="rId29"/>
    <p:sldId id="409" r:id="rId30"/>
    <p:sldId id="410" r:id="rId31"/>
    <p:sldId id="419" r:id="rId32"/>
    <p:sldId id="418" r:id="rId33"/>
    <p:sldId id="420" r:id="rId34"/>
    <p:sldId id="428" r:id="rId35"/>
    <p:sldId id="421" r:id="rId36"/>
    <p:sldId id="429" r:id="rId37"/>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D2E3E4"/>
    <a:srgbClr val="77A9AC"/>
    <a:srgbClr val="E67219"/>
    <a:srgbClr val="D0E1E2"/>
    <a:srgbClr val="FFFFFF"/>
    <a:srgbClr val="5D94B4"/>
    <a:srgbClr val="00558B"/>
    <a:srgbClr val="D6E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6242A0-C4B4-41AD-8064-612D661154AD}" v="4" dt="2022-11-14T16:52:30.45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3" d="100"/>
          <a:sy n="73" d="100"/>
        </p:scale>
        <p:origin x="576" y="5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Lyons" userId="2a735503-ff0a-47fb-a5be-d7ae67a518fa" providerId="ADAL" clId="{F66242A0-C4B4-41AD-8064-612D661154AD}"/>
    <pc:docChg chg="custSel modSld sldOrd">
      <pc:chgData name="Kathleen Lyons" userId="2a735503-ff0a-47fb-a5be-d7ae67a518fa" providerId="ADAL" clId="{F66242A0-C4B4-41AD-8064-612D661154AD}" dt="2022-11-14T22:19:25.496" v="28"/>
      <pc:docMkLst>
        <pc:docMk/>
      </pc:docMkLst>
      <pc:sldChg chg="addSp delSp modSp mod">
        <pc:chgData name="Kathleen Lyons" userId="2a735503-ff0a-47fb-a5be-d7ae67a518fa" providerId="ADAL" clId="{F66242A0-C4B4-41AD-8064-612D661154AD}" dt="2022-11-14T16:53:24.246" v="26" actId="1076"/>
        <pc:sldMkLst>
          <pc:docMk/>
          <pc:sldMk cId="654356225" sldId="382"/>
        </pc:sldMkLst>
        <pc:spChg chg="add mod">
          <ac:chgData name="Kathleen Lyons" userId="2a735503-ff0a-47fb-a5be-d7ae67a518fa" providerId="ADAL" clId="{F66242A0-C4B4-41AD-8064-612D661154AD}" dt="2022-11-14T16:50:03.121" v="17" actId="1076"/>
          <ac:spMkLst>
            <pc:docMk/>
            <pc:sldMk cId="654356225" sldId="382"/>
            <ac:spMk id="3" creationId="{6C743CC9-CBFB-C935-458D-20FCA3031E32}"/>
          </ac:spMkLst>
        </pc:spChg>
        <pc:spChg chg="mod">
          <ac:chgData name="Kathleen Lyons" userId="2a735503-ff0a-47fb-a5be-d7ae67a518fa" providerId="ADAL" clId="{F66242A0-C4B4-41AD-8064-612D661154AD}" dt="2022-11-14T16:50:07.309" v="18" actId="1076"/>
          <ac:spMkLst>
            <pc:docMk/>
            <pc:sldMk cId="654356225" sldId="382"/>
            <ac:spMk id="4" creationId="{92347921-F243-0327-1A41-7C29BB3568B6}"/>
          </ac:spMkLst>
        </pc:spChg>
        <pc:spChg chg="add del mod">
          <ac:chgData name="Kathleen Lyons" userId="2a735503-ff0a-47fb-a5be-d7ae67a518fa" providerId="ADAL" clId="{F66242A0-C4B4-41AD-8064-612D661154AD}" dt="2022-11-14T16:49:30.146" v="14" actId="21"/>
          <ac:spMkLst>
            <pc:docMk/>
            <pc:sldMk cId="654356225" sldId="382"/>
            <ac:spMk id="5" creationId="{1859E1E5-0B52-4C40-5399-89AE812B8385}"/>
          </ac:spMkLst>
        </pc:spChg>
        <pc:spChg chg="del">
          <ac:chgData name="Kathleen Lyons" userId="2a735503-ff0a-47fb-a5be-d7ae67a518fa" providerId="ADAL" clId="{F66242A0-C4B4-41AD-8064-612D661154AD}" dt="2022-11-14T16:48:18.037" v="6" actId="21"/>
          <ac:spMkLst>
            <pc:docMk/>
            <pc:sldMk cId="654356225" sldId="382"/>
            <ac:spMk id="6" creationId="{C2AB5561-C95D-8155-090F-176B0244106D}"/>
          </ac:spMkLst>
        </pc:spChg>
        <pc:spChg chg="add mod">
          <ac:chgData name="Kathleen Lyons" userId="2a735503-ff0a-47fb-a5be-d7ae67a518fa" providerId="ADAL" clId="{F66242A0-C4B4-41AD-8064-612D661154AD}" dt="2022-11-14T16:53:03.151" v="23" actId="1076"/>
          <ac:spMkLst>
            <pc:docMk/>
            <pc:sldMk cId="654356225" sldId="382"/>
            <ac:spMk id="8" creationId="{AAEABD2C-AD31-E203-5156-18F7D72461CB}"/>
          </ac:spMkLst>
        </pc:spChg>
        <pc:spChg chg="mod">
          <ac:chgData name="Kathleen Lyons" userId="2a735503-ff0a-47fb-a5be-d7ae67a518fa" providerId="ADAL" clId="{F66242A0-C4B4-41AD-8064-612D661154AD}" dt="2022-11-14T16:49:41.256" v="15" actId="1076"/>
          <ac:spMkLst>
            <pc:docMk/>
            <pc:sldMk cId="654356225" sldId="382"/>
            <ac:spMk id="10" creationId="{75E53CDE-2C64-6D96-04A9-2BF47DF8E005}"/>
          </ac:spMkLst>
        </pc:spChg>
        <pc:spChg chg="del mod">
          <ac:chgData name="Kathleen Lyons" userId="2a735503-ff0a-47fb-a5be-d7ae67a518fa" providerId="ADAL" clId="{F66242A0-C4B4-41AD-8064-612D661154AD}" dt="2022-11-14T16:47:41.806" v="1" actId="21"/>
          <ac:spMkLst>
            <pc:docMk/>
            <pc:sldMk cId="654356225" sldId="382"/>
            <ac:spMk id="12" creationId="{F612FCB4-6C4A-DD92-1285-F7A9F1865344}"/>
          </ac:spMkLst>
        </pc:spChg>
        <pc:spChg chg="mod">
          <ac:chgData name="Kathleen Lyons" userId="2a735503-ff0a-47fb-a5be-d7ae67a518fa" providerId="ADAL" clId="{F66242A0-C4B4-41AD-8064-612D661154AD}" dt="2022-11-14T16:53:20.817" v="25" actId="14100"/>
          <ac:spMkLst>
            <pc:docMk/>
            <pc:sldMk cId="654356225" sldId="382"/>
            <ac:spMk id="22" creationId="{049972B9-CA27-3F19-77D8-B3B310D2EDF9}"/>
          </ac:spMkLst>
        </pc:spChg>
        <pc:spChg chg="mod">
          <ac:chgData name="Kathleen Lyons" userId="2a735503-ff0a-47fb-a5be-d7ae67a518fa" providerId="ADAL" clId="{F66242A0-C4B4-41AD-8064-612D661154AD}" dt="2022-11-14T16:53:24.246" v="26" actId="1076"/>
          <ac:spMkLst>
            <pc:docMk/>
            <pc:sldMk cId="654356225" sldId="382"/>
            <ac:spMk id="23" creationId="{FCD20CDC-107A-D614-9035-F883FA67C6D7}"/>
          </ac:spMkLst>
        </pc:spChg>
      </pc:sldChg>
      <pc:sldChg chg="ord">
        <pc:chgData name="Kathleen Lyons" userId="2a735503-ff0a-47fb-a5be-d7ae67a518fa" providerId="ADAL" clId="{F66242A0-C4B4-41AD-8064-612D661154AD}" dt="2022-11-14T22:19:25.496" v="28"/>
        <pc:sldMkLst>
          <pc:docMk/>
          <pc:sldMk cId="2941115911" sldId="3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6EE3DE72-43E1-490E-A6B5-675BA445E545}" type="datetimeFigureOut">
              <a:rPr lang="en-US" smtClean="0"/>
              <a:t>11/14/2022</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360023AE-182D-4B84-95DF-7F515B537EE7}" type="slidenum">
              <a:rPr lang="en-US" smtClean="0"/>
              <a:t>‹#›</a:t>
            </a:fld>
            <a:endParaRPr lang="en-US"/>
          </a:p>
        </p:txBody>
      </p:sp>
    </p:spTree>
    <p:extLst>
      <p:ext uri="{BB962C8B-B14F-4D97-AF65-F5344CB8AC3E}">
        <p14:creationId xmlns:p14="http://schemas.microsoft.com/office/powerpoint/2010/main" val="358357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aia.org/system/files/authrequired/level-i-march-2013-exercises-oct-25-2012.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caia.org/caia-program/exams/candidate-handbook" TargetMode="External"/><Relationship Id="rId4" Type="http://schemas.openxmlformats.org/officeDocument/2006/relationships/hyperlink" Target="http://caia.org/caia-program/curriculu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ea typeface="+mn-ea"/>
                <a:cs typeface="+mn-cs"/>
              </a:rPr>
              <a:t>After hitting “Broadcast”: Slowly…T</a:t>
            </a:r>
            <a:r>
              <a:rPr lang="en-US" b="0" i="0">
                <a:effectLst/>
                <a:latin typeface="Segoe UI" panose="020B0502040204020203" pitchFamily="34" charset="0"/>
              </a:rPr>
              <a:t>hank you all for joining. As people are continuing to come into the webinar we will be starting very soon. We are excited to have you with us today for what we hope will be a very informative session....(talk slowly and then say again)...We will be starting the event very soon, many are still coming into the webinar.</a:t>
            </a:r>
          </a:p>
          <a:p>
            <a:endParaRPr lang="en-US"/>
          </a:p>
          <a:p>
            <a:r>
              <a:rPr lang="en-US"/>
              <a:t>Hello Everyone, thank you for joining the CAIA Level I Candidate Orientation session for the Sept 2021 exams today. We have a great turn out and it is my hope that everyone can participate for the full hour. My name is Kathy Lyons and I am the Sr. Candidate Relations Manager here at the CAIA Association. This session is being recorded and will be available on our website within a week or so.</a:t>
            </a:r>
          </a:p>
          <a:p>
            <a:endParaRPr lang="en-US"/>
          </a:p>
          <a:p>
            <a:r>
              <a:rPr lang="en-US"/>
              <a:t>I would like to introduce our presenters today Keith Black who is our Managing Director of Content Strategy, who will be leading us through a presentation focused on the topics covered in the March 2021 Level I exam and will share studying tips to help you with your studying efforts. Sarah Auerbach, who is our Director of Candidate and Member Relations will be reviewing online proctoring information.</a:t>
            </a:r>
          </a:p>
          <a:p>
            <a:endParaRPr lang="en-US"/>
          </a:p>
          <a:p>
            <a:r>
              <a:rPr lang="en-US"/>
              <a:t>I will be assisting later in the presentation, as I relay some typical procedures and policies Candidates should be aware of for a smooth experience leading up to and on exam day. If you have questions you think of in advance, you are welcome to enter your questions in the Q &amp; A panel to the bottom right of your screen. You must be typing in the text box for us to see your question. Please do not use the “Chat feature” as we cannot see questions typed there. But first I’d like to introduce William Kelly, CEO of the CAIA Association who would like to kick off the meeting with a few words. With that, I will now turn it over to Bill. </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1</a:t>
            </a:fld>
            <a:endParaRPr lang="en-US"/>
          </a:p>
        </p:txBody>
      </p:sp>
    </p:spTree>
    <p:extLst>
      <p:ext uri="{BB962C8B-B14F-4D97-AF65-F5344CB8AC3E}">
        <p14:creationId xmlns:p14="http://schemas.microsoft.com/office/powerpoint/2010/main" val="607068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Preparing Menu is a great resource to accomplish a lot of the tasks needed leading up to exam day. From this page you can Register for an exam session, Schedule/reschedule exam appointment, Access the Curriculum and Study Tools, Register for or review a recording of Candidate Orientations, Review 3</a:t>
            </a:r>
            <a:r>
              <a:rPr lang="en-US" baseline="30000"/>
              <a:t>rd</a:t>
            </a:r>
            <a:r>
              <a:rPr lang="en-US"/>
              <a:t> Party Prep Provider offerings. Elaborate</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19</a:t>
            </a:fld>
            <a:endParaRPr lang="en-US"/>
          </a:p>
        </p:txBody>
      </p:sp>
    </p:spTree>
    <p:extLst>
      <p:ext uri="{BB962C8B-B14F-4D97-AF65-F5344CB8AC3E}">
        <p14:creationId xmlns:p14="http://schemas.microsoft.com/office/powerpoint/2010/main" val="311415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a:solidFill>
                  <a:srgbClr val="77A9AC"/>
                </a:solidFill>
                <a:effectLst/>
                <a:latin typeface="Century Gothic" panose="020B0502020202020204" pitchFamily="34" charset="0"/>
              </a:rPr>
              <a:t>There are </a:t>
            </a:r>
            <a:r>
              <a:rPr lang="en-US" sz="1800" b="1" i="0" u="sng">
                <a:solidFill>
                  <a:srgbClr val="77A9AC"/>
                </a:solidFill>
                <a:effectLst/>
                <a:latin typeface="Century Gothic" panose="020B0502020202020204" pitchFamily="34" charset="0"/>
              </a:rPr>
              <a:t>two options</a:t>
            </a:r>
            <a:r>
              <a:rPr lang="en-US" sz="1800" b="1" i="0">
                <a:solidFill>
                  <a:srgbClr val="77A9AC"/>
                </a:solidFill>
                <a:effectLst/>
                <a:latin typeface="Century Gothic" panose="020B0502020202020204" pitchFamily="34" charset="0"/>
              </a:rPr>
              <a:t> to take the CAIA Exam:</a:t>
            </a:r>
          </a:p>
          <a:p>
            <a:pPr algn="l">
              <a:spcBef>
                <a:spcPts val="600"/>
              </a:spcBef>
              <a:spcAft>
                <a:spcPts val="600"/>
              </a:spcAft>
            </a:pPr>
            <a:r>
              <a:rPr lang="en-US" sz="1400" b="1" i="0">
                <a:solidFill>
                  <a:srgbClr val="E67219"/>
                </a:solidFill>
                <a:effectLst/>
                <a:latin typeface="Century Gothic" panose="020B0502020202020204" pitchFamily="34" charset="0"/>
              </a:rPr>
              <a:t>Option 1: At Pearson VUE Testing Center*</a:t>
            </a:r>
          </a:p>
          <a:p>
            <a:pPr marL="285750" indent="-285750" algn="l">
              <a:spcBef>
                <a:spcPts val="600"/>
              </a:spcBef>
              <a:spcAft>
                <a:spcPts val="600"/>
              </a:spcAft>
              <a:buFont typeface="Wingdings" panose="05000000000000000000" pitchFamily="2" charset="2"/>
              <a:buChar char="Ø"/>
            </a:pPr>
            <a:r>
              <a:rPr lang="en-US" sz="1200" b="0" i="0">
                <a:solidFill>
                  <a:srgbClr val="5F5F5F"/>
                </a:solidFill>
                <a:effectLst/>
                <a:latin typeface="Century Gothic" panose="020B0502020202020204" pitchFamily="34" charset="0"/>
              </a:rPr>
              <a:t>Please wait one hour after registering for your exam before attempting to schedule your test center appointment. </a:t>
            </a:r>
          </a:p>
          <a:p>
            <a:pPr algn="l">
              <a:spcBef>
                <a:spcPts val="600"/>
              </a:spcBef>
              <a:spcAft>
                <a:spcPts val="600"/>
              </a:spcAft>
            </a:pPr>
            <a:endParaRPr lang="en-US" sz="1200" b="1" i="0">
              <a:solidFill>
                <a:srgbClr val="5F5F5F"/>
              </a:solidFill>
              <a:effectLst/>
              <a:latin typeface="Century Gothic" panose="020B0502020202020204" pitchFamily="34" charset="0"/>
            </a:endParaRPr>
          </a:p>
          <a:p>
            <a:pPr algn="l">
              <a:spcBef>
                <a:spcPts val="600"/>
              </a:spcBef>
              <a:spcAft>
                <a:spcPts val="600"/>
              </a:spcAft>
            </a:pPr>
            <a:r>
              <a:rPr lang="en-US" sz="1400" b="1" i="0">
                <a:solidFill>
                  <a:srgbClr val="E67219"/>
                </a:solidFill>
                <a:effectLst/>
                <a:latin typeface="Century Gothic" panose="020B0502020202020204" pitchFamily="34" charset="0"/>
              </a:rPr>
              <a:t>Option 2: Online remote proctored exam via </a:t>
            </a:r>
            <a:r>
              <a:rPr lang="en-US" sz="1400" b="1" i="0" err="1">
                <a:solidFill>
                  <a:srgbClr val="E67219"/>
                </a:solidFill>
                <a:effectLst/>
                <a:latin typeface="Century Gothic" panose="020B0502020202020204" pitchFamily="34" charset="0"/>
              </a:rPr>
              <a:t>OnVUE</a:t>
            </a:r>
            <a:r>
              <a:rPr lang="en-US" sz="1400" b="1" i="0">
                <a:solidFill>
                  <a:srgbClr val="E67219"/>
                </a:solidFill>
                <a:effectLst/>
                <a:latin typeface="Century Gothic" panose="020B0502020202020204" pitchFamily="34" charset="0"/>
              </a:rPr>
              <a:t>**</a:t>
            </a:r>
            <a:endParaRPr lang="en-US" sz="1400" b="0" i="0">
              <a:solidFill>
                <a:srgbClr val="E67219"/>
              </a:solidFill>
              <a:effectLst/>
              <a:latin typeface="Century Gothic" panose="020B0502020202020204" pitchFamily="34" charset="0"/>
            </a:endParaRPr>
          </a:p>
          <a:p>
            <a:pPr marL="285750" indent="-285750" algn="l">
              <a:spcBef>
                <a:spcPts val="600"/>
              </a:spcBef>
              <a:spcAft>
                <a:spcPts val="600"/>
              </a:spcAft>
              <a:buFont typeface="Wingdings" panose="05000000000000000000" pitchFamily="2" charset="2"/>
              <a:buChar char="Ø"/>
            </a:pPr>
            <a:r>
              <a:rPr lang="en-US" sz="1200" b="0" i="0">
                <a:solidFill>
                  <a:srgbClr val="5F5F5F"/>
                </a:solidFill>
                <a:effectLst/>
                <a:latin typeface="Century Gothic" panose="020B0502020202020204" pitchFamily="34" charset="0"/>
              </a:rPr>
              <a:t>Before selecting the </a:t>
            </a:r>
            <a:r>
              <a:rPr lang="en-US" sz="1200" b="0" i="0" err="1">
                <a:solidFill>
                  <a:srgbClr val="5F5F5F"/>
                </a:solidFill>
                <a:effectLst/>
                <a:latin typeface="Century Gothic" panose="020B0502020202020204" pitchFamily="34" charset="0"/>
              </a:rPr>
              <a:t>OnVUE</a:t>
            </a:r>
            <a:r>
              <a:rPr lang="en-US" sz="1200" b="0" i="0">
                <a:solidFill>
                  <a:srgbClr val="5F5F5F"/>
                </a:solidFill>
                <a:effectLst/>
                <a:latin typeface="Century Gothic" panose="020B0502020202020204" pitchFamily="34" charset="0"/>
              </a:rPr>
              <a:t> option, please review information about this option available </a:t>
            </a:r>
            <a:r>
              <a:rPr lang="en-US" sz="1200" b="0" i="0" u="none" strike="noStrike">
                <a:solidFill>
                  <a:srgbClr val="5F5F5F"/>
                </a:solidFill>
                <a:effectLst/>
                <a:latin typeface="Century Gothic" panose="020B0502020202020204" pitchFamily="34" charset="0"/>
              </a:rPr>
              <a:t> </a:t>
            </a:r>
            <a:endParaRPr lang="en-US" sz="1200" b="0" i="0">
              <a:solidFill>
                <a:srgbClr val="5F5F5F"/>
              </a:solidFill>
              <a:effectLst/>
              <a:latin typeface="Century Gothic" panose="020B0502020202020204" pitchFamily="34" charset="0"/>
            </a:endParaRPr>
          </a:p>
          <a:p>
            <a:pPr marL="285750" indent="-285750" algn="l">
              <a:spcBef>
                <a:spcPts val="600"/>
              </a:spcBef>
              <a:spcAft>
                <a:spcPts val="600"/>
              </a:spcAft>
              <a:buFont typeface="Wingdings" panose="05000000000000000000" pitchFamily="2" charset="2"/>
              <a:buChar char="Ø"/>
            </a:pPr>
            <a:r>
              <a:rPr lang="en-US" sz="1200" b="1" i="0">
                <a:solidFill>
                  <a:srgbClr val="5F5F5F"/>
                </a:solidFill>
                <a:effectLst/>
                <a:latin typeface="Century Gothic" panose="020B0502020202020204" pitchFamily="34" charset="0"/>
              </a:rPr>
              <a:t>Critical</a:t>
            </a:r>
            <a:r>
              <a:rPr lang="en-US" sz="1200" b="0" i="0">
                <a:solidFill>
                  <a:srgbClr val="5F5F5F"/>
                </a:solidFill>
                <a:effectLst/>
                <a:latin typeface="Century Gothic" panose="020B0502020202020204" pitchFamily="34" charset="0"/>
              </a:rPr>
              <a:t> - carefully read the </a:t>
            </a:r>
            <a:r>
              <a:rPr lang="en-US" sz="1200" b="0" i="0" err="1">
                <a:solidFill>
                  <a:srgbClr val="5F5F5F"/>
                </a:solidFill>
                <a:effectLst/>
                <a:latin typeface="Century Gothic" panose="020B0502020202020204" pitchFamily="34" charset="0"/>
              </a:rPr>
              <a:t>OnVUE</a:t>
            </a:r>
            <a:r>
              <a:rPr lang="en-US" sz="1200" b="0" i="0">
                <a:solidFill>
                  <a:srgbClr val="5F5F5F"/>
                </a:solidFill>
                <a:effectLst/>
                <a:latin typeface="Century Gothic" panose="020B0502020202020204" pitchFamily="34" charset="0"/>
              </a:rPr>
              <a:t> </a:t>
            </a:r>
            <a:r>
              <a:rPr lang="en-US" sz="1200" b="0" i="0" u="none" strike="noStrike">
                <a:solidFill>
                  <a:srgbClr val="5F5F5F"/>
                </a:solidFill>
                <a:effectLst/>
                <a:latin typeface="Century Gothic" panose="020B0502020202020204" pitchFamily="34" charset="0"/>
              </a:rPr>
              <a:t>physical and system requirements</a:t>
            </a:r>
            <a:r>
              <a:rPr lang="en-US" sz="1200" b="0" i="0">
                <a:solidFill>
                  <a:srgbClr val="5F5F5F"/>
                </a:solidFill>
                <a:effectLst/>
                <a:latin typeface="Century Gothic" panose="020B0502020202020204" pitchFamily="34" charset="0"/>
              </a:rPr>
              <a:t> and determine if you meet the requirements.</a:t>
            </a:r>
          </a:p>
          <a:p>
            <a:pPr marL="285750" indent="-285750" algn="l">
              <a:spcBef>
                <a:spcPts val="600"/>
              </a:spcBef>
              <a:spcAft>
                <a:spcPts val="600"/>
              </a:spcAft>
              <a:buFont typeface="Wingdings" panose="05000000000000000000" pitchFamily="2" charset="2"/>
              <a:buChar char="Ø"/>
            </a:pPr>
            <a:r>
              <a:rPr lang="en-US" sz="1200">
                <a:solidFill>
                  <a:srgbClr val="5F5F5F"/>
                </a:solidFill>
                <a:latin typeface="Century Gothic" panose="020B0502020202020204" pitchFamily="34" charset="0"/>
              </a:rPr>
              <a:t>Opt-in for online proctoring using the link in your CAIA profile </a:t>
            </a:r>
            <a:endParaRPr lang="en-US" sz="1200" b="0" i="0">
              <a:solidFill>
                <a:srgbClr val="5F5F5F"/>
              </a:solidFill>
              <a:effectLst/>
              <a:latin typeface="Century Gothic" panose="020B0502020202020204" pitchFamily="34" charset="0"/>
            </a:endParaRP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20</a:t>
            </a:fld>
            <a:endParaRPr lang="en-US"/>
          </a:p>
        </p:txBody>
      </p:sp>
    </p:spTree>
    <p:extLst>
      <p:ext uri="{BB962C8B-B14F-4D97-AF65-F5344CB8AC3E}">
        <p14:creationId xmlns:p14="http://schemas.microsoft.com/office/powerpoint/2010/main" val="212491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does the structure of the Exam differ?</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21</a:t>
            </a:fld>
            <a:endParaRPr lang="en-US"/>
          </a:p>
        </p:txBody>
      </p:sp>
    </p:spTree>
    <p:extLst>
      <p:ext uri="{BB962C8B-B14F-4D97-AF65-F5344CB8AC3E}">
        <p14:creationId xmlns:p14="http://schemas.microsoft.com/office/powerpoint/2010/main" val="145617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is the ONVUE exam --  Speak to differences going to a center vs. a center in your home/private location</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22</a:t>
            </a:fld>
            <a:endParaRPr lang="en-US"/>
          </a:p>
        </p:txBody>
      </p:sp>
    </p:spTree>
    <p:extLst>
      <p:ext uri="{BB962C8B-B14F-4D97-AF65-F5344CB8AC3E}">
        <p14:creationId xmlns:p14="http://schemas.microsoft.com/office/powerpoint/2010/main" val="251393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Comparing the two modalities</a:t>
            </a:r>
          </a:p>
          <a:p>
            <a:pPr algn="l"/>
            <a:endParaRPr lang="en-US"/>
          </a:p>
          <a:p>
            <a:pPr algn="l"/>
            <a:r>
              <a:rPr lang="en-US"/>
              <a:t>The CANDIDATE HANDBOOK.</a:t>
            </a:r>
          </a:p>
          <a:p>
            <a:pPr algn="l"/>
            <a:r>
              <a:rPr lang="en-US"/>
              <a:t>You will need to bring a calculator to both of the CAIA examinations. The CAIA Association allows candidates to bring into the examination the Texas Instruments BA II Plus (including the TI BA II Plus Professional) Hewlett Packard 12C (including the HP 12C Platinum, HP 12C 25th Anniversary Edition, HP 12C 30th Anniversary Edition, and HP 12C Prestige), per the CAIA Examination Calculator Policy. </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23</a:t>
            </a:fld>
            <a:endParaRPr lang="en-US"/>
          </a:p>
        </p:txBody>
      </p:sp>
    </p:spTree>
    <p:extLst>
      <p:ext uri="{BB962C8B-B14F-4D97-AF65-F5344CB8AC3E}">
        <p14:creationId xmlns:p14="http://schemas.microsoft.com/office/powerpoint/2010/main" val="2917777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Preparatory Program Providers have their own web page under the CAIA Chartered Candidate’s menu.  Because we are not affiliated with preparatory program providers and have no control over their materials, we cannot offer any feedback on their quality, however approximately 50% of candidates do choose to use them in addition to the CAIA curriculum. These are meant to be “Supplemental Materials” and not to replace the CAIA Curriculum! </a:t>
            </a:r>
            <a:r>
              <a:rPr lang="en-US" b="1" baseline="0"/>
              <a:t>Can’t stress this enough</a:t>
            </a:r>
            <a:r>
              <a:rPr lang="en-US" baseline="0"/>
              <a:t>. Click on any one of their logos to be taken to their website and view what they have to offer for sale. </a:t>
            </a:r>
            <a:endParaRPr lang="en-US"/>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24</a:t>
            </a:fld>
            <a:endParaRPr lang="en-US"/>
          </a:p>
        </p:txBody>
      </p:sp>
    </p:spTree>
    <p:extLst>
      <p:ext uri="{BB962C8B-B14F-4D97-AF65-F5344CB8AC3E}">
        <p14:creationId xmlns:p14="http://schemas.microsoft.com/office/powerpoint/2010/main" val="765897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Preparing Menu is a great resource to accomplish a lot of the tasks needed leading up to exam day. From this page you can Register for an exam session, Schedule/reschedule exam appointment, Access the Curriculum and Study Tools, Register for or review a recording of Candidate Orientations, Review 3</a:t>
            </a:r>
            <a:r>
              <a:rPr lang="en-US" baseline="30000" dirty="0"/>
              <a:t>rd</a:t>
            </a:r>
            <a:r>
              <a:rPr lang="en-US" dirty="0"/>
              <a:t> Party Prep Provider offerings. Elaborate</a:t>
            </a:r>
          </a:p>
          <a:p>
            <a:endParaRPr lang="en-US" dirty="0"/>
          </a:p>
        </p:txBody>
      </p:sp>
      <p:sp>
        <p:nvSpPr>
          <p:cNvPr id="4" name="Slide Number Placeholder 3"/>
          <p:cNvSpPr>
            <a:spLocks noGrp="1"/>
          </p:cNvSpPr>
          <p:nvPr>
            <p:ph type="sldNum" sz="quarter" idx="5"/>
          </p:nvPr>
        </p:nvSpPr>
        <p:spPr/>
        <p:txBody>
          <a:bodyPr/>
          <a:lstStyle/>
          <a:p>
            <a:fld id="{360023AE-182D-4B84-95DF-7F515B537EE7}" type="slidenum">
              <a:rPr lang="en-US" smtClean="0"/>
              <a:t>25</a:t>
            </a:fld>
            <a:endParaRPr lang="en-US"/>
          </a:p>
        </p:txBody>
      </p:sp>
    </p:spTree>
    <p:extLst>
      <p:ext uri="{BB962C8B-B14F-4D97-AF65-F5344CB8AC3E}">
        <p14:creationId xmlns:p14="http://schemas.microsoft.com/office/powerpoint/2010/main" val="928473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Preparing Menu is a great resource to accomplish a lot of the tasks needed leading up to exam day. From this page you can Register for an exam session, Schedule/reschedule exam appointment, Access the Curriculum and Study Tools, Register for or review a recording of Candidate Orientations, Review 3</a:t>
            </a:r>
            <a:r>
              <a:rPr lang="en-US" baseline="30000"/>
              <a:t>rd</a:t>
            </a:r>
            <a:r>
              <a:rPr lang="en-US"/>
              <a:t> Party Prep Provider offerings. Elaborate</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26</a:t>
            </a:fld>
            <a:endParaRPr lang="en-US"/>
          </a:p>
        </p:txBody>
      </p:sp>
    </p:spTree>
    <p:extLst>
      <p:ext uri="{BB962C8B-B14F-4D97-AF65-F5344CB8AC3E}">
        <p14:creationId xmlns:p14="http://schemas.microsoft.com/office/powerpoint/2010/main" val="1568901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27</a:t>
            </a:fld>
            <a:endParaRPr lang="en-US"/>
          </a:p>
        </p:txBody>
      </p:sp>
    </p:spTree>
    <p:extLst>
      <p:ext uri="{BB962C8B-B14F-4D97-AF65-F5344CB8AC3E}">
        <p14:creationId xmlns:p14="http://schemas.microsoft.com/office/powerpoint/2010/main" val="3362190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Preparing Menu is a great resource to accomplish a lot of the tasks needed leading up to exam day. From this page you can Register for an exam session, Schedule/reschedule exam appointment, Access the Curriculum and Study Tools, Register for or review a recording of Candidate Orientations, Review 3</a:t>
            </a:r>
            <a:r>
              <a:rPr lang="en-US" baseline="30000"/>
              <a:t>rd</a:t>
            </a:r>
            <a:r>
              <a:rPr lang="en-US"/>
              <a:t> Party Prep Provider offerings. Elaborate</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28</a:t>
            </a:fld>
            <a:endParaRPr lang="en-US"/>
          </a:p>
        </p:txBody>
      </p:sp>
    </p:spTree>
    <p:extLst>
      <p:ext uri="{BB962C8B-B14F-4D97-AF65-F5344CB8AC3E}">
        <p14:creationId xmlns:p14="http://schemas.microsoft.com/office/powerpoint/2010/main" val="59967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a:t>
            </a:fld>
            <a:endParaRPr lang="en-US"/>
          </a:p>
        </p:txBody>
      </p:sp>
    </p:spTree>
    <p:extLst>
      <p:ext uri="{BB962C8B-B14F-4D97-AF65-F5344CB8AC3E}">
        <p14:creationId xmlns:p14="http://schemas.microsoft.com/office/powerpoint/2010/main" val="4026589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a:t>
            </a:r>
            <a:r>
              <a:rPr lang="en-US" baseline="0"/>
              <a:t>policies we want to remind you of before you arrive to the testing center on exam day: the Identification Policy and the Calculator Policy.</a:t>
            </a:r>
          </a:p>
          <a:p>
            <a:endParaRPr lang="en-US" baseline="0"/>
          </a:p>
          <a:p>
            <a:r>
              <a:rPr lang="en-US" baseline="0"/>
              <a:t>The Pearson VUE Identification policy requires test-takers to have 2 valid forms of ID: both need to have a signature and one should have a photo. The name on your IDs must exactly match the name with which you scheduled your exam. If you bring an ID with a name other than the one that Pearson VUE has on file for you, then they will not allow you into the testing center. For a full list of acceptable forms of ID review the ID policy on our website. </a:t>
            </a:r>
          </a:p>
          <a:p>
            <a:endParaRPr lang="en-US" baseline="0"/>
          </a:p>
          <a:p>
            <a:r>
              <a:rPr lang="en-US" baseline="0"/>
              <a:t>Also, there is a calculator policy. Candidates are only allowed to bring specific models of calculator into the exam centers: the Texas Instruments BA II Plus (including the professional model) and the Hewlett Packard 12C (including the Platinum edition). Pearson VUE exam proctors will require any stored memory be cleared prior to the start of the exam. Make sure you are familiar with adjusting your settings as they will most likely be cleared as a result. Also mention the eye glass and tattoo review policies. Both will be visually inspected. Do not be offended when asked. </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29</a:t>
            </a:fld>
            <a:endParaRPr lang="en-US"/>
          </a:p>
        </p:txBody>
      </p:sp>
    </p:spTree>
    <p:extLst>
      <p:ext uri="{BB962C8B-B14F-4D97-AF65-F5344CB8AC3E}">
        <p14:creationId xmlns:p14="http://schemas.microsoft.com/office/powerpoint/2010/main" val="344539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Level</a:t>
            </a:r>
            <a:r>
              <a:rPr lang="en-US" baseline="0"/>
              <a:t> I exam results are generally available within 3 weeks from the last examination day of the Level I exam window. When your results are released, you will receive an email notification letting you know the results have been uploaded to your CAIA account and instructions to locate them from your main profile page. In addition to discovering whether you passed or failed, you will receive the Candidate Performance Report. </a:t>
            </a:r>
            <a:r>
              <a:rPr lang="en-US" b="1" baseline="0"/>
              <a:t>This report places candidates’ scores in buckets according to relative performance level. The reference group is comprised of all candidates whose total test scores were within the bottom quartile of those who passed the exam during the testing window in which you sat for the exam. </a:t>
            </a:r>
            <a:r>
              <a:rPr lang="en-US" baseline="0"/>
              <a:t>There is a thorough explanation of how to interpret your candidate performance report in the Candidate </a:t>
            </a:r>
            <a:r>
              <a:rPr lang="en-US"/>
              <a:t>Handbook, I believe beginning on page 17.</a:t>
            </a:r>
            <a:endParaRPr lang="en-US" baseline="0"/>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30</a:t>
            </a:fld>
            <a:endParaRPr lang="en-US"/>
          </a:p>
        </p:txBody>
      </p:sp>
    </p:spTree>
    <p:extLst>
      <p:ext uri="{BB962C8B-B14F-4D97-AF65-F5344CB8AC3E}">
        <p14:creationId xmlns:p14="http://schemas.microsoft.com/office/powerpoint/2010/main" val="640152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31</a:t>
            </a:fld>
            <a:endParaRPr lang="en-US"/>
          </a:p>
        </p:txBody>
      </p:sp>
    </p:spTree>
    <p:extLst>
      <p:ext uri="{BB962C8B-B14F-4D97-AF65-F5344CB8AC3E}">
        <p14:creationId xmlns:p14="http://schemas.microsoft.com/office/powerpoint/2010/main" val="1212797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33</a:t>
            </a:fld>
            <a:endParaRPr lang="en-US"/>
          </a:p>
        </p:txBody>
      </p:sp>
    </p:spTree>
    <p:extLst>
      <p:ext uri="{BB962C8B-B14F-4D97-AF65-F5344CB8AC3E}">
        <p14:creationId xmlns:p14="http://schemas.microsoft.com/office/powerpoint/2010/main" val="402658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On the Curriculum &amp; Study Tools page, you will see links to purchase the textbook hard copy or eBook but will also see a new Digital Platform package offering. This package includes a digital copy of the textbook, the downloadable items and other nice tools to enhance your study experience, with organization and keeping you on track, all in one place. There is even a 14 free trial you can take advantage of, to test drive before purchasing.  </a:t>
            </a:r>
          </a:p>
          <a:p>
            <a:r>
              <a:rPr lang="en-US" u="sng"/>
              <a:t>Study Guide </a:t>
            </a:r>
            <a:r>
              <a:rPr lang="en-US"/>
              <a:t>– Walks you through the core textbook and Standards of Practice Handbook stating key terms and Learning Objectives for topics covered. </a:t>
            </a:r>
            <a:endParaRPr lang="en-US">
              <a:hlinkClick r:id="rId3"/>
            </a:endParaRPr>
          </a:p>
          <a:p>
            <a:r>
              <a:rPr lang="en-US">
                <a:solidFill>
                  <a:schemeClr val="tx1"/>
                </a:solidFill>
                <a:hlinkClick r:id="rId3">
                  <a:extLst>
                    <a:ext uri="{A12FA001-AC4F-418D-AE19-62706E023703}">
                      <ahyp:hlinkClr xmlns:ahyp="http://schemas.microsoft.com/office/drawing/2018/hyperlinkcolor" val="tx"/>
                    </a:ext>
                  </a:extLst>
                </a:hlinkClick>
              </a:rPr>
              <a:t>Workbook</a:t>
            </a:r>
            <a:r>
              <a:rPr lang="en-US"/>
              <a:t>- For additional practice involving content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solidFill>
                  <a:schemeClr val="tx1"/>
                </a:solidFill>
                <a:hlinkClick r:id="rId4">
                  <a:extLst>
                    <a:ext uri="{A12FA001-AC4F-418D-AE19-62706E023703}">
                      <ahyp:hlinkClr xmlns:ahyp="http://schemas.microsoft.com/office/drawing/2018/hyperlinkcolor" val="tx"/>
                    </a:ext>
                  </a:extLst>
                </a:hlinkClick>
              </a:rPr>
              <a:t>Sample Exam- </a:t>
            </a:r>
            <a:r>
              <a:rPr lang="en-US" baseline="0"/>
              <a:t>which will help you become familiar with the structure and format of the CAIA Level II exam, both Multiple Choice and Constructive Response formats.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0" u="none">
                <a:solidFill>
                  <a:schemeClr val="tx1"/>
                </a:solidFill>
                <a:hlinkClick r:id="rId5">
                  <a:extLst>
                    <a:ext uri="{A12FA001-AC4F-418D-AE19-62706E023703}">
                      <ahyp:hlinkClr xmlns:ahyp="http://schemas.microsoft.com/office/drawing/2018/hyperlinkcolor" val="tx"/>
                    </a:ext>
                  </a:extLst>
                </a:hlinkClick>
              </a:rPr>
              <a:t>Candidate Handbook</a:t>
            </a:r>
            <a:r>
              <a:rPr lang="en-US" i="0" u="none">
                <a:solidFill>
                  <a:schemeClr val="tx1"/>
                </a:solidFill>
              </a:rPr>
              <a:t>- </a:t>
            </a:r>
            <a:r>
              <a:rPr lang="en-US"/>
              <a:t>that provides all the information related to the enrollment and exam process and is an important</a:t>
            </a:r>
            <a:r>
              <a:rPr lang="en-US" baseline="0"/>
              <a:t> resource. </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4</a:t>
            </a:fld>
            <a:endParaRPr lang="en-US"/>
          </a:p>
        </p:txBody>
      </p:sp>
    </p:spTree>
    <p:extLst>
      <p:ext uri="{BB962C8B-B14F-4D97-AF65-F5344CB8AC3E}">
        <p14:creationId xmlns:p14="http://schemas.microsoft.com/office/powerpoint/2010/main" val="49986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effectLst/>
                <a:latin typeface="+mj-lt"/>
                <a:ea typeface="+mj-ea"/>
                <a:cs typeface="+mj-cs"/>
                <a:sym typeface="Helvetica Neue"/>
              </a:rPr>
              <a:t>Curriculum changes for CAIA Level I</a:t>
            </a:r>
          </a:p>
          <a:p>
            <a:r>
              <a:rPr lang="en-US" sz="1200">
                <a:effectLst/>
                <a:latin typeface="+mj-lt"/>
                <a:ea typeface="+mj-ea"/>
                <a:cs typeface="+mj-cs"/>
                <a:sym typeface="Helvetica Neue"/>
              </a:rPr>
              <a:t>With the Fall 2020 Level I exam cycle, the </a:t>
            </a:r>
            <a:r>
              <a:rPr lang="en-US" sz="1200" b="1">
                <a:effectLst/>
                <a:latin typeface="+mj-lt"/>
                <a:ea typeface="+mj-ea"/>
                <a:cs typeface="+mj-cs"/>
                <a:sym typeface="Helvetica Neue"/>
              </a:rPr>
              <a:t>Alternative Investments: CAIA Level I, 3rd Edition</a:t>
            </a:r>
            <a:r>
              <a:rPr lang="en-US" sz="1200">
                <a:effectLst/>
                <a:latin typeface="+mj-lt"/>
                <a:ea typeface="+mj-ea"/>
                <a:cs typeface="+mj-cs"/>
                <a:sym typeface="Helvetica Neue"/>
              </a:rPr>
              <a:t> book has been </a:t>
            </a:r>
            <a:r>
              <a:rPr lang="en-US" sz="1200" u="sng">
                <a:effectLst/>
                <a:latin typeface="+mj-lt"/>
                <a:ea typeface="+mj-ea"/>
                <a:cs typeface="+mj-cs"/>
                <a:sym typeface="Helvetica Neue"/>
              </a:rPr>
              <a:t>revised and updated</a:t>
            </a:r>
            <a:r>
              <a:rPr lang="en-US" sz="1200">
                <a:effectLst/>
                <a:latin typeface="+mj-lt"/>
                <a:ea typeface="+mj-ea"/>
                <a:cs typeface="+mj-cs"/>
                <a:sym typeface="Helvetica Neue"/>
              </a:rPr>
              <a:t> to reflect the evolution of the AI landscape. Following is a brief summary of the </a:t>
            </a:r>
            <a:r>
              <a:rPr lang="en-US" sz="1200" b="1">
                <a:effectLst/>
                <a:latin typeface="+mj-lt"/>
                <a:ea typeface="+mj-ea"/>
                <a:cs typeface="+mj-cs"/>
                <a:sym typeface="Helvetica Neue"/>
              </a:rPr>
              <a:t>changes appearing in the 4th edition</a:t>
            </a:r>
            <a:r>
              <a:rPr lang="en-US" sz="1200">
                <a:effectLst/>
                <a:latin typeface="+mj-lt"/>
                <a:ea typeface="+mj-ea"/>
                <a:cs typeface="+mj-cs"/>
                <a:sym typeface="Helvetica Neue"/>
              </a:rPr>
              <a:t>:</a:t>
            </a:r>
          </a:p>
          <a:p>
            <a:r>
              <a:rPr lang="en-US" sz="1200">
                <a:effectLst/>
                <a:latin typeface="+mj-lt"/>
                <a:ea typeface="+mj-ea"/>
                <a:cs typeface="+mj-cs"/>
                <a:sym typeface="Helvetica Neue"/>
              </a:rPr>
              <a:t> </a:t>
            </a:r>
          </a:p>
          <a:p>
            <a:pPr lvl="0"/>
            <a:r>
              <a:rPr lang="en-US" sz="1200" b="1">
                <a:effectLst/>
                <a:latin typeface="+mj-lt"/>
                <a:ea typeface="+mj-ea"/>
                <a:cs typeface="+mj-cs"/>
                <a:sym typeface="Helvetica Neue"/>
              </a:rPr>
              <a:t>Redesigned curriculum focus: </a:t>
            </a:r>
            <a:r>
              <a:rPr lang="en-US" sz="1200">
                <a:effectLst/>
                <a:latin typeface="+mj-lt"/>
                <a:ea typeface="+mj-ea"/>
                <a:cs typeface="+mj-cs"/>
                <a:sym typeface="Helvetica Neue"/>
              </a:rPr>
              <a:t>The level I and level II curriculum have been redesigned to provide a clear distinction between the two levels.  In level I, we consider each of the alternative asset classes and strategies in a standalone format focused on bottom-up analysis.  Discussions regarding private equity and private debt, credit derivatives and structured products, hedge funds and managed futures, along with real estate, commodities and real assets focus on the characteristics of each specific investment.  The quantitative material in level I has been redesigned to focus on single variable methods to support the studies of standalone asset classes.   </a:t>
            </a:r>
          </a:p>
          <a:p>
            <a:pPr lvl="0"/>
            <a:r>
              <a:rPr lang="en-US" sz="1200" b="1">
                <a:effectLst/>
                <a:latin typeface="+mj-lt"/>
                <a:ea typeface="+mj-ea"/>
                <a:cs typeface="+mj-cs"/>
                <a:sym typeface="Helvetica Neue"/>
              </a:rPr>
              <a:t>Updated, current content:</a:t>
            </a:r>
            <a:r>
              <a:rPr lang="en-US" sz="1200">
                <a:effectLst/>
                <a:latin typeface="+mj-lt"/>
                <a:ea typeface="+mj-ea"/>
                <a:cs typeface="+mj-cs"/>
                <a:sym typeface="Helvetica Neue"/>
              </a:rPr>
              <a:t> Examples and market data have been updated.  Substantially increased exposure to the rapidly growing area of private credit has been incorporated.  Material on commodities, real estate assets and debt, and private equity assets are substantially new material for the level I curriculum.</a:t>
            </a:r>
          </a:p>
          <a:p>
            <a:r>
              <a:rPr lang="en-US" sz="1200">
                <a:effectLst/>
                <a:latin typeface="+mj-lt"/>
                <a:ea typeface="+mj-ea"/>
                <a:cs typeface="+mj-cs"/>
                <a:sym typeface="Helvetica Neue"/>
              </a:rPr>
              <a:t>  </a:t>
            </a:r>
          </a:p>
          <a:p>
            <a:r>
              <a:rPr lang="en-US" sz="1200" b="1">
                <a:effectLst/>
                <a:latin typeface="+mj-lt"/>
                <a:ea typeface="+mj-ea"/>
                <a:cs typeface="+mj-cs"/>
                <a:sym typeface="Helvetica Neue"/>
              </a:rPr>
              <a:t>Curriculum changes for CAIA Level II</a:t>
            </a:r>
          </a:p>
          <a:p>
            <a:r>
              <a:rPr lang="en-US" sz="1200">
                <a:effectLst/>
                <a:latin typeface="+mj-lt"/>
                <a:ea typeface="+mj-ea"/>
                <a:cs typeface="+mj-cs"/>
                <a:sym typeface="Helvetica Neue"/>
              </a:rPr>
              <a:t>With the Spring 2021 Level II exam cycle, the </a:t>
            </a:r>
            <a:r>
              <a:rPr lang="en-US" sz="1200" b="1">
                <a:effectLst/>
                <a:latin typeface="+mj-lt"/>
                <a:ea typeface="+mj-ea"/>
                <a:cs typeface="+mj-cs"/>
                <a:sym typeface="Helvetica Neue"/>
              </a:rPr>
              <a:t>Alternative Investments: CAIA Level II, 3rd Edition</a:t>
            </a:r>
            <a:r>
              <a:rPr lang="en-US" sz="1200">
                <a:effectLst/>
                <a:latin typeface="+mj-lt"/>
                <a:ea typeface="+mj-ea"/>
                <a:cs typeface="+mj-cs"/>
                <a:sym typeface="Helvetica Neue"/>
              </a:rPr>
              <a:t> book has been </a:t>
            </a:r>
            <a:r>
              <a:rPr lang="en-US" sz="1200" u="sng">
                <a:effectLst/>
                <a:latin typeface="+mj-lt"/>
                <a:ea typeface="+mj-ea"/>
                <a:cs typeface="+mj-cs"/>
                <a:sym typeface="Helvetica Neue"/>
              </a:rPr>
              <a:t>revised and updated</a:t>
            </a:r>
            <a:r>
              <a:rPr lang="en-US" sz="1200">
                <a:effectLst/>
                <a:latin typeface="+mj-lt"/>
                <a:ea typeface="+mj-ea"/>
                <a:cs typeface="+mj-cs"/>
                <a:sym typeface="Helvetica Neue"/>
              </a:rPr>
              <a:t> to reflect the evolution of the AI landscape. Following is a brief summary of the </a:t>
            </a:r>
            <a:r>
              <a:rPr lang="en-US" sz="1200" b="1">
                <a:effectLst/>
                <a:latin typeface="+mj-lt"/>
                <a:ea typeface="+mj-ea"/>
                <a:cs typeface="+mj-cs"/>
                <a:sym typeface="Helvetica Neue"/>
              </a:rPr>
              <a:t>changes appearing in the 4th edition</a:t>
            </a:r>
            <a:r>
              <a:rPr lang="en-US" sz="1200">
                <a:effectLst/>
                <a:latin typeface="+mj-lt"/>
                <a:ea typeface="+mj-ea"/>
                <a:cs typeface="+mj-cs"/>
                <a:sym typeface="Helvetica Neue"/>
              </a:rPr>
              <a:t>:</a:t>
            </a:r>
          </a:p>
          <a:p>
            <a:r>
              <a:rPr lang="en-US" sz="1200">
                <a:effectLst/>
                <a:latin typeface="+mj-lt"/>
                <a:ea typeface="+mj-ea"/>
                <a:cs typeface="+mj-cs"/>
                <a:sym typeface="Helvetica Neue"/>
              </a:rPr>
              <a:t> </a:t>
            </a:r>
          </a:p>
          <a:p>
            <a:pPr lvl="0"/>
            <a:r>
              <a:rPr lang="en-US" sz="1200" b="1">
                <a:effectLst/>
                <a:latin typeface="+mj-lt"/>
                <a:ea typeface="+mj-ea"/>
                <a:cs typeface="+mj-cs"/>
                <a:sym typeface="Helvetica Neue"/>
              </a:rPr>
              <a:t>Redesigned curriculum focus: </a:t>
            </a:r>
            <a:r>
              <a:rPr lang="en-US" sz="1200">
                <a:effectLst/>
                <a:latin typeface="+mj-lt"/>
                <a:ea typeface="+mj-ea"/>
                <a:cs typeface="+mj-cs"/>
                <a:sym typeface="Helvetica Neue"/>
              </a:rPr>
              <a:t>The level I and level II curriculum have been redesigned to provide a clear distinction between the two levels.  In level II, we consider the role of asset allocators at institutional investors such as pensions, sovereign wealth funds, endowments and foundations, as well as family offices.  Rather than focusing on the stand-alone characteristics of each alternative asset class and strategy, the level II curriculum focuses on top-down portfolio construction issues, such as multivariate models and methods, access, risk, and due diligence.  Asset allocation and portfolio management in a multiple asset portfolio are key concepts.  </a:t>
            </a:r>
          </a:p>
          <a:p>
            <a:pPr lvl="0"/>
            <a:r>
              <a:rPr lang="en-US" sz="1200" b="1">
                <a:effectLst/>
                <a:latin typeface="+mj-lt"/>
                <a:ea typeface="+mj-ea"/>
                <a:cs typeface="+mj-cs"/>
                <a:sym typeface="Helvetica Neue"/>
              </a:rPr>
              <a:t>Updated, current content:</a:t>
            </a:r>
            <a:r>
              <a:rPr lang="en-US" sz="1200">
                <a:effectLst/>
                <a:latin typeface="+mj-lt"/>
                <a:ea typeface="+mj-ea"/>
                <a:cs typeface="+mj-cs"/>
                <a:sym typeface="Helvetica Neue"/>
              </a:rPr>
              <a:t> Examples and market data have been updated.  All new chapters on environmental, social, and governance (ESG) based investing have been added.  In the ethics section, rather than repeating the CFA code and standards used at level I, candidates will now consider the CFA asset manager code.  Other all-new chapters include access through private structures; the risk and performance of private and listed assets; investment process and due diligence; and risk measurement, risk management, and risk systems.  </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5</a:t>
            </a:fld>
            <a:endParaRPr lang="en-US"/>
          </a:p>
        </p:txBody>
      </p:sp>
    </p:spTree>
    <p:extLst>
      <p:ext uri="{BB962C8B-B14F-4D97-AF65-F5344CB8AC3E}">
        <p14:creationId xmlns:p14="http://schemas.microsoft.com/office/powerpoint/2010/main" val="395735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effectLst/>
                <a:latin typeface="+mj-lt"/>
                <a:ea typeface="+mj-ea"/>
                <a:cs typeface="+mj-cs"/>
                <a:sym typeface="Helvetica Neue"/>
              </a:rPr>
              <a:t>Curriculum changes for CAIA Level I</a:t>
            </a:r>
          </a:p>
          <a:p>
            <a:r>
              <a:rPr lang="en-US" sz="1200">
                <a:effectLst/>
                <a:latin typeface="+mj-lt"/>
                <a:ea typeface="+mj-ea"/>
                <a:cs typeface="+mj-cs"/>
                <a:sym typeface="Helvetica Neue"/>
              </a:rPr>
              <a:t>With the Fall 2020 Level I exam cycle, the </a:t>
            </a:r>
            <a:r>
              <a:rPr lang="en-US" sz="1200" b="1">
                <a:effectLst/>
                <a:latin typeface="+mj-lt"/>
                <a:ea typeface="+mj-ea"/>
                <a:cs typeface="+mj-cs"/>
                <a:sym typeface="Helvetica Neue"/>
              </a:rPr>
              <a:t>Alternative Investments: CAIA Level I, 3rd Edition</a:t>
            </a:r>
            <a:r>
              <a:rPr lang="en-US" sz="1200">
                <a:effectLst/>
                <a:latin typeface="+mj-lt"/>
                <a:ea typeface="+mj-ea"/>
                <a:cs typeface="+mj-cs"/>
                <a:sym typeface="Helvetica Neue"/>
              </a:rPr>
              <a:t> book has been </a:t>
            </a:r>
            <a:r>
              <a:rPr lang="en-US" sz="1200" u="sng">
                <a:effectLst/>
                <a:latin typeface="+mj-lt"/>
                <a:ea typeface="+mj-ea"/>
                <a:cs typeface="+mj-cs"/>
                <a:sym typeface="Helvetica Neue"/>
              </a:rPr>
              <a:t>revised and updated</a:t>
            </a:r>
            <a:r>
              <a:rPr lang="en-US" sz="1200">
                <a:effectLst/>
                <a:latin typeface="+mj-lt"/>
                <a:ea typeface="+mj-ea"/>
                <a:cs typeface="+mj-cs"/>
                <a:sym typeface="Helvetica Neue"/>
              </a:rPr>
              <a:t> to reflect the evolution of the AI landscape. Following is a brief summary of the </a:t>
            </a:r>
            <a:r>
              <a:rPr lang="en-US" sz="1200" b="1">
                <a:effectLst/>
                <a:latin typeface="+mj-lt"/>
                <a:ea typeface="+mj-ea"/>
                <a:cs typeface="+mj-cs"/>
                <a:sym typeface="Helvetica Neue"/>
              </a:rPr>
              <a:t>changes appearing in the 4th edition</a:t>
            </a:r>
            <a:r>
              <a:rPr lang="en-US" sz="1200">
                <a:effectLst/>
                <a:latin typeface="+mj-lt"/>
                <a:ea typeface="+mj-ea"/>
                <a:cs typeface="+mj-cs"/>
                <a:sym typeface="Helvetica Neue"/>
              </a:rPr>
              <a:t>:</a:t>
            </a:r>
          </a:p>
          <a:p>
            <a:r>
              <a:rPr lang="en-US" sz="1200">
                <a:effectLst/>
                <a:latin typeface="+mj-lt"/>
                <a:ea typeface="+mj-ea"/>
                <a:cs typeface="+mj-cs"/>
                <a:sym typeface="Helvetica Neue"/>
              </a:rPr>
              <a:t> </a:t>
            </a:r>
          </a:p>
          <a:p>
            <a:pPr lvl="0"/>
            <a:r>
              <a:rPr lang="en-US" sz="1200" b="1">
                <a:effectLst/>
                <a:latin typeface="+mj-lt"/>
                <a:ea typeface="+mj-ea"/>
                <a:cs typeface="+mj-cs"/>
                <a:sym typeface="Helvetica Neue"/>
              </a:rPr>
              <a:t>Redesigned curriculum focus: </a:t>
            </a:r>
            <a:r>
              <a:rPr lang="en-US" sz="1200">
                <a:effectLst/>
                <a:latin typeface="+mj-lt"/>
                <a:ea typeface="+mj-ea"/>
                <a:cs typeface="+mj-cs"/>
                <a:sym typeface="Helvetica Neue"/>
              </a:rPr>
              <a:t>The level I and level II curriculum have been redesigned to provide a clear distinction between the two levels.  In level I, we consider each of the alternative asset classes and strategies in a standalone format focused on bottom-up analysis.  Discussions regarding private equity and private debt, credit derivatives and structured products, hedge funds and managed futures, along with real estate, commodities and real assets focus on the characteristics of each specific investment.  The quantitative material in level I has been redesigned to focus on single variable methods to support the studies of standalone asset classes.   </a:t>
            </a:r>
          </a:p>
          <a:p>
            <a:pPr lvl="0"/>
            <a:r>
              <a:rPr lang="en-US" sz="1200" b="1">
                <a:effectLst/>
                <a:latin typeface="+mj-lt"/>
                <a:ea typeface="+mj-ea"/>
                <a:cs typeface="+mj-cs"/>
                <a:sym typeface="Helvetica Neue"/>
              </a:rPr>
              <a:t>Updated, current content:</a:t>
            </a:r>
            <a:r>
              <a:rPr lang="en-US" sz="1200">
                <a:effectLst/>
                <a:latin typeface="+mj-lt"/>
                <a:ea typeface="+mj-ea"/>
                <a:cs typeface="+mj-cs"/>
                <a:sym typeface="Helvetica Neue"/>
              </a:rPr>
              <a:t> Examples and market data have been updated.  Substantially increased exposure to the rapidly growing area of private credit has been incorporated.  Material on commodities, real estate assets and debt, and private equity assets are substantially new material for the level I curriculum.</a:t>
            </a:r>
          </a:p>
          <a:p>
            <a:r>
              <a:rPr lang="en-US" sz="1200">
                <a:effectLst/>
                <a:latin typeface="+mj-lt"/>
                <a:ea typeface="+mj-ea"/>
                <a:cs typeface="+mj-cs"/>
                <a:sym typeface="Helvetica Neue"/>
              </a:rPr>
              <a:t>  </a:t>
            </a:r>
          </a:p>
          <a:p>
            <a:r>
              <a:rPr lang="en-US" sz="1200" b="1">
                <a:effectLst/>
                <a:latin typeface="+mj-lt"/>
                <a:ea typeface="+mj-ea"/>
                <a:cs typeface="+mj-cs"/>
                <a:sym typeface="Helvetica Neue"/>
              </a:rPr>
              <a:t>Curriculum changes for CAIA Level II</a:t>
            </a:r>
          </a:p>
          <a:p>
            <a:r>
              <a:rPr lang="en-US" sz="1200">
                <a:effectLst/>
                <a:latin typeface="+mj-lt"/>
                <a:ea typeface="+mj-ea"/>
                <a:cs typeface="+mj-cs"/>
                <a:sym typeface="Helvetica Neue"/>
              </a:rPr>
              <a:t>With the Spring 2021 Level II exam cycle, the </a:t>
            </a:r>
            <a:r>
              <a:rPr lang="en-US" sz="1200" b="1">
                <a:effectLst/>
                <a:latin typeface="+mj-lt"/>
                <a:ea typeface="+mj-ea"/>
                <a:cs typeface="+mj-cs"/>
                <a:sym typeface="Helvetica Neue"/>
              </a:rPr>
              <a:t>Alternative Investments: CAIA Level II, 3rd Edition</a:t>
            </a:r>
            <a:r>
              <a:rPr lang="en-US" sz="1200">
                <a:effectLst/>
                <a:latin typeface="+mj-lt"/>
                <a:ea typeface="+mj-ea"/>
                <a:cs typeface="+mj-cs"/>
                <a:sym typeface="Helvetica Neue"/>
              </a:rPr>
              <a:t> book has been </a:t>
            </a:r>
            <a:r>
              <a:rPr lang="en-US" sz="1200" u="sng">
                <a:effectLst/>
                <a:latin typeface="+mj-lt"/>
                <a:ea typeface="+mj-ea"/>
                <a:cs typeface="+mj-cs"/>
                <a:sym typeface="Helvetica Neue"/>
              </a:rPr>
              <a:t>revised and updated</a:t>
            </a:r>
            <a:r>
              <a:rPr lang="en-US" sz="1200">
                <a:effectLst/>
                <a:latin typeface="+mj-lt"/>
                <a:ea typeface="+mj-ea"/>
                <a:cs typeface="+mj-cs"/>
                <a:sym typeface="Helvetica Neue"/>
              </a:rPr>
              <a:t> to reflect the evolution of the AI landscape. Following is a brief summary of the </a:t>
            </a:r>
            <a:r>
              <a:rPr lang="en-US" sz="1200" b="1">
                <a:effectLst/>
                <a:latin typeface="+mj-lt"/>
                <a:ea typeface="+mj-ea"/>
                <a:cs typeface="+mj-cs"/>
                <a:sym typeface="Helvetica Neue"/>
              </a:rPr>
              <a:t>changes appearing in the 4th edition</a:t>
            </a:r>
            <a:r>
              <a:rPr lang="en-US" sz="1200">
                <a:effectLst/>
                <a:latin typeface="+mj-lt"/>
                <a:ea typeface="+mj-ea"/>
                <a:cs typeface="+mj-cs"/>
                <a:sym typeface="Helvetica Neue"/>
              </a:rPr>
              <a:t>:</a:t>
            </a:r>
          </a:p>
          <a:p>
            <a:r>
              <a:rPr lang="en-US" sz="1200">
                <a:effectLst/>
                <a:latin typeface="+mj-lt"/>
                <a:ea typeface="+mj-ea"/>
                <a:cs typeface="+mj-cs"/>
                <a:sym typeface="Helvetica Neue"/>
              </a:rPr>
              <a:t> </a:t>
            </a:r>
          </a:p>
          <a:p>
            <a:pPr lvl="0"/>
            <a:r>
              <a:rPr lang="en-US" sz="1200" b="1">
                <a:effectLst/>
                <a:latin typeface="+mj-lt"/>
                <a:ea typeface="+mj-ea"/>
                <a:cs typeface="+mj-cs"/>
                <a:sym typeface="Helvetica Neue"/>
              </a:rPr>
              <a:t>Redesigned curriculum focus: </a:t>
            </a:r>
            <a:r>
              <a:rPr lang="en-US" sz="1200">
                <a:effectLst/>
                <a:latin typeface="+mj-lt"/>
                <a:ea typeface="+mj-ea"/>
                <a:cs typeface="+mj-cs"/>
                <a:sym typeface="Helvetica Neue"/>
              </a:rPr>
              <a:t>The level I and level II curriculum have been redesigned to provide a clear distinction between the two levels.  In level II, we consider the role of asset allocators at institutional investors such as pensions, sovereign wealth funds, endowments and foundations, as well as family offices.  Rather than focusing on the stand-alone characteristics of each alternative asset class and strategy, the level II curriculum focuses on top-down portfolio construction issues, such as multivariate models and methods, access, risk, and due diligence.  Asset allocation and portfolio management in a multiple asset portfolio are key concepts.  </a:t>
            </a:r>
          </a:p>
          <a:p>
            <a:pPr lvl="0"/>
            <a:r>
              <a:rPr lang="en-US" sz="1200" b="1">
                <a:effectLst/>
                <a:latin typeface="+mj-lt"/>
                <a:ea typeface="+mj-ea"/>
                <a:cs typeface="+mj-cs"/>
                <a:sym typeface="Helvetica Neue"/>
              </a:rPr>
              <a:t>Updated, current content:</a:t>
            </a:r>
            <a:r>
              <a:rPr lang="en-US" sz="1200">
                <a:effectLst/>
                <a:latin typeface="+mj-lt"/>
                <a:ea typeface="+mj-ea"/>
                <a:cs typeface="+mj-cs"/>
                <a:sym typeface="Helvetica Neue"/>
              </a:rPr>
              <a:t> Examples and market data have been updated.  All new chapters on environmental, social, and governance (ESG) based investing have been added.  In the ethics section, rather than repeating the CFA code and standards used at level I, candidates will now consider the CFA asset manager code.  Other all-new chapters include access through private structures; the risk and performance of private and listed assets; investment process and due diligence; and risk measurement, risk management, and risk systems.  </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7</a:t>
            </a:fld>
            <a:endParaRPr lang="en-US"/>
          </a:p>
        </p:txBody>
      </p:sp>
    </p:spTree>
    <p:extLst>
      <p:ext uri="{BB962C8B-B14F-4D97-AF65-F5344CB8AC3E}">
        <p14:creationId xmlns:p14="http://schemas.microsoft.com/office/powerpoint/2010/main" val="2991387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8</a:t>
            </a:fld>
            <a:endParaRPr lang="en-US"/>
          </a:p>
        </p:txBody>
      </p:sp>
    </p:spTree>
    <p:extLst>
      <p:ext uri="{BB962C8B-B14F-4D97-AF65-F5344CB8AC3E}">
        <p14:creationId xmlns:p14="http://schemas.microsoft.com/office/powerpoint/2010/main" val="3418594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ea typeface="+mn-ea"/>
                <a:cs typeface="+mn-cs"/>
              </a:rPr>
              <a:t>Hello again, I’m Kathy Lyons, Candidate Relations Manager, and I’d like to answer some commonly asked questions.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ea typeface="+mn-ea"/>
                <a:cs typeface="+mn-cs"/>
              </a:rPr>
              <a:t>In a few minutes, at the conclusion of this section, we will be turning the presentation over to you, the participants, to review your questions.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ea typeface="+mn-ea"/>
                <a:cs typeface="+mn-cs"/>
              </a:rPr>
              <a:t>Please continue to send your questions at any time to us via the Q &amp; A panel to the right of your screen.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charset="0"/>
                <a:ea typeface="+mn-ea"/>
                <a:cs typeface="+mn-cs"/>
              </a:rPr>
              <a:t>A recording of this session will be made available on our website within a week or so.</a:t>
            </a:r>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16</a:t>
            </a:fld>
            <a:endParaRPr lang="en-US"/>
          </a:p>
        </p:txBody>
      </p:sp>
    </p:spTree>
    <p:extLst>
      <p:ext uri="{BB962C8B-B14F-4D97-AF65-F5344CB8AC3E}">
        <p14:creationId xmlns:p14="http://schemas.microsoft.com/office/powerpoint/2010/main" val="1328884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17</a:t>
            </a:fld>
            <a:endParaRPr lang="en-US"/>
          </a:p>
        </p:txBody>
      </p:sp>
    </p:spTree>
    <p:extLst>
      <p:ext uri="{BB962C8B-B14F-4D97-AF65-F5344CB8AC3E}">
        <p14:creationId xmlns:p14="http://schemas.microsoft.com/office/powerpoint/2010/main" val="3642790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Charter Candidates</a:t>
            </a:r>
            <a:r>
              <a:rPr lang="en-US" baseline="0"/>
              <a:t> page is really your best friend. You can access this page by clicking on “For Candidates” at the very top of the screen. Once landed there you will see many white links to the right of the opening paragraph, for Preparing, Curriculum and Study Tools, finding a test center and when the time comes, if not already done, to Schedule Your Exam appointment. The FAQs is a great resource as well for additional questions you may have. The 3 boxes below the opening paragraph are also active links. The Registration and Fees box will take you to see all the fees, Exam session information and the discount information to enter for Association Partners if you are eligible. Elaborate… employer company must be a Member…</a:t>
            </a:r>
            <a:endParaRPr lang="en-US"/>
          </a:p>
          <a:p>
            <a:endParaRPr lang="en-US"/>
          </a:p>
        </p:txBody>
      </p:sp>
      <p:sp>
        <p:nvSpPr>
          <p:cNvPr id="4" name="Slide Number Placeholder 3"/>
          <p:cNvSpPr>
            <a:spLocks noGrp="1"/>
          </p:cNvSpPr>
          <p:nvPr>
            <p:ph type="sldNum" sz="quarter" idx="5"/>
          </p:nvPr>
        </p:nvSpPr>
        <p:spPr/>
        <p:txBody>
          <a:bodyPr/>
          <a:lstStyle/>
          <a:p>
            <a:fld id="{360023AE-182D-4B84-95DF-7F515B537EE7}" type="slidenum">
              <a:rPr lang="en-US" smtClean="0"/>
              <a:t>18</a:t>
            </a:fld>
            <a:endParaRPr lang="en-US"/>
          </a:p>
        </p:txBody>
      </p:sp>
    </p:spTree>
    <p:extLst>
      <p:ext uri="{BB962C8B-B14F-4D97-AF65-F5344CB8AC3E}">
        <p14:creationId xmlns:p14="http://schemas.microsoft.com/office/powerpoint/2010/main" val="261521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11" Type="http://schemas.openxmlformats.org/officeDocument/2006/relationships/image" Target="../media/image2.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11" Type="http://schemas.openxmlformats.org/officeDocument/2006/relationships/image" Target="../media/image2.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3"/>
            <a:ext cx="18287999" cy="10286999"/>
          </a:xfrm>
          <a:prstGeom prst="rect">
            <a:avLst/>
          </a:prstGeom>
        </p:spPr>
      </p:pic>
      <p:sp>
        <p:nvSpPr>
          <p:cNvPr id="17" name="bg object 17"/>
          <p:cNvSpPr/>
          <p:nvPr/>
        </p:nvSpPr>
        <p:spPr>
          <a:xfrm>
            <a:off x="9649275" y="3"/>
            <a:ext cx="8639175" cy="10287000"/>
          </a:xfrm>
          <a:custGeom>
            <a:avLst/>
            <a:gdLst/>
            <a:ahLst/>
            <a:cxnLst/>
            <a:rect l="l" t="t" r="r" b="b"/>
            <a:pathLst>
              <a:path w="8639175" h="10287000">
                <a:moveTo>
                  <a:pt x="8638723" y="10286996"/>
                </a:moveTo>
                <a:lnTo>
                  <a:pt x="0" y="10286996"/>
                </a:lnTo>
                <a:lnTo>
                  <a:pt x="0" y="0"/>
                </a:lnTo>
                <a:lnTo>
                  <a:pt x="8638723" y="0"/>
                </a:lnTo>
                <a:lnTo>
                  <a:pt x="8638723" y="10286996"/>
                </a:lnTo>
                <a:close/>
              </a:path>
            </a:pathLst>
          </a:custGeom>
          <a:solidFill>
            <a:srgbClr val="F5F1EC"/>
          </a:solidFill>
        </p:spPr>
        <p:txBody>
          <a:bodyPr wrap="square" lIns="0" tIns="0" rIns="0" bIns="0" rtlCol="0"/>
          <a:lstStyle/>
          <a:p>
            <a:endParaRPr/>
          </a:p>
        </p:txBody>
      </p:sp>
      <p:sp>
        <p:nvSpPr>
          <p:cNvPr id="18" name="bg object 18"/>
          <p:cNvSpPr/>
          <p:nvPr/>
        </p:nvSpPr>
        <p:spPr>
          <a:xfrm>
            <a:off x="1028847" y="1347930"/>
            <a:ext cx="4219575" cy="1190625"/>
          </a:xfrm>
          <a:custGeom>
            <a:avLst/>
            <a:gdLst/>
            <a:ahLst/>
            <a:cxnLst/>
            <a:rect l="l" t="t" r="r" b="b"/>
            <a:pathLst>
              <a:path w="4219575" h="1190625">
                <a:moveTo>
                  <a:pt x="4002513" y="1190624"/>
                </a:moveTo>
                <a:lnTo>
                  <a:pt x="216765" y="1190624"/>
                </a:lnTo>
                <a:lnTo>
                  <a:pt x="167149" y="1184901"/>
                </a:lnTo>
                <a:lnTo>
                  <a:pt x="121557" y="1168607"/>
                </a:lnTo>
                <a:lnTo>
                  <a:pt x="81304" y="1143053"/>
                </a:lnTo>
                <a:lnTo>
                  <a:pt x="47707" y="1109551"/>
                </a:lnTo>
                <a:lnTo>
                  <a:pt x="22080" y="1069413"/>
                </a:lnTo>
                <a:lnTo>
                  <a:pt x="5739" y="1023951"/>
                </a:lnTo>
                <a:lnTo>
                  <a:pt x="0" y="974476"/>
                </a:lnTo>
                <a:lnTo>
                  <a:pt x="0" y="216148"/>
                </a:lnTo>
                <a:lnTo>
                  <a:pt x="5739" y="166673"/>
                </a:lnTo>
                <a:lnTo>
                  <a:pt x="22080" y="121211"/>
                </a:lnTo>
                <a:lnTo>
                  <a:pt x="47707" y="81073"/>
                </a:lnTo>
                <a:lnTo>
                  <a:pt x="81304" y="47571"/>
                </a:lnTo>
                <a:lnTo>
                  <a:pt x="121557" y="22017"/>
                </a:lnTo>
                <a:lnTo>
                  <a:pt x="167149" y="5722"/>
                </a:lnTo>
                <a:lnTo>
                  <a:pt x="216765" y="0"/>
                </a:lnTo>
                <a:lnTo>
                  <a:pt x="4002513" y="0"/>
                </a:lnTo>
                <a:lnTo>
                  <a:pt x="4052129" y="5722"/>
                </a:lnTo>
                <a:lnTo>
                  <a:pt x="4097721" y="22017"/>
                </a:lnTo>
                <a:lnTo>
                  <a:pt x="4137973" y="47571"/>
                </a:lnTo>
                <a:lnTo>
                  <a:pt x="4171571" y="81073"/>
                </a:lnTo>
                <a:lnTo>
                  <a:pt x="4197198" y="121211"/>
                </a:lnTo>
                <a:lnTo>
                  <a:pt x="4213539" y="166673"/>
                </a:lnTo>
                <a:lnTo>
                  <a:pt x="4219278" y="216148"/>
                </a:lnTo>
                <a:lnTo>
                  <a:pt x="4219278" y="974476"/>
                </a:lnTo>
                <a:lnTo>
                  <a:pt x="4213539" y="1023951"/>
                </a:lnTo>
                <a:lnTo>
                  <a:pt x="4197198" y="1069413"/>
                </a:lnTo>
                <a:lnTo>
                  <a:pt x="4171571" y="1109551"/>
                </a:lnTo>
                <a:lnTo>
                  <a:pt x="4137973" y="1143053"/>
                </a:lnTo>
                <a:lnTo>
                  <a:pt x="4097721" y="1168607"/>
                </a:lnTo>
                <a:lnTo>
                  <a:pt x="4052129" y="1184901"/>
                </a:lnTo>
                <a:lnTo>
                  <a:pt x="4002513" y="1190624"/>
                </a:lnTo>
                <a:close/>
              </a:path>
            </a:pathLst>
          </a:custGeom>
          <a:solidFill>
            <a:srgbClr val="E76A18"/>
          </a:solidFill>
        </p:spPr>
        <p:txBody>
          <a:bodyPr wrap="square" lIns="0" tIns="0" rIns="0" bIns="0" rtlCol="0"/>
          <a:lstStyle/>
          <a:p>
            <a:endParaRPr/>
          </a:p>
        </p:txBody>
      </p:sp>
      <p:sp>
        <p:nvSpPr>
          <p:cNvPr id="19" name="bg object 19"/>
          <p:cNvSpPr/>
          <p:nvPr/>
        </p:nvSpPr>
        <p:spPr>
          <a:xfrm>
            <a:off x="8687937" y="3412897"/>
            <a:ext cx="9600565" cy="2705100"/>
          </a:xfrm>
          <a:custGeom>
            <a:avLst/>
            <a:gdLst/>
            <a:ahLst/>
            <a:cxnLst/>
            <a:rect l="l" t="t" r="r" b="b"/>
            <a:pathLst>
              <a:path w="9600565" h="2705100">
                <a:moveTo>
                  <a:pt x="9600061" y="2705098"/>
                </a:moveTo>
                <a:lnTo>
                  <a:pt x="490169" y="2705098"/>
                </a:lnTo>
                <a:lnTo>
                  <a:pt x="443059" y="2702844"/>
                </a:lnTo>
                <a:lnTo>
                  <a:pt x="397196" y="2696221"/>
                </a:lnTo>
                <a:lnTo>
                  <a:pt x="352786" y="2685435"/>
                </a:lnTo>
                <a:lnTo>
                  <a:pt x="310037" y="2670697"/>
                </a:lnTo>
                <a:lnTo>
                  <a:pt x="269158" y="2652213"/>
                </a:lnTo>
                <a:lnTo>
                  <a:pt x="230356" y="2630192"/>
                </a:lnTo>
                <a:lnTo>
                  <a:pt x="193838" y="2604842"/>
                </a:lnTo>
                <a:lnTo>
                  <a:pt x="159813" y="2576370"/>
                </a:lnTo>
                <a:lnTo>
                  <a:pt x="128487" y="2544986"/>
                </a:lnTo>
                <a:lnTo>
                  <a:pt x="100069" y="2510896"/>
                </a:lnTo>
                <a:lnTo>
                  <a:pt x="74766" y="2474310"/>
                </a:lnTo>
                <a:lnTo>
                  <a:pt x="52786" y="2435435"/>
                </a:lnTo>
                <a:lnTo>
                  <a:pt x="34337" y="2394479"/>
                </a:lnTo>
                <a:lnTo>
                  <a:pt x="19626" y="2351651"/>
                </a:lnTo>
                <a:lnTo>
                  <a:pt x="8861" y="2307157"/>
                </a:lnTo>
                <a:lnTo>
                  <a:pt x="2249" y="2261208"/>
                </a:lnTo>
                <a:lnTo>
                  <a:pt x="0" y="2214010"/>
                </a:lnTo>
                <a:lnTo>
                  <a:pt x="0" y="491087"/>
                </a:lnTo>
                <a:lnTo>
                  <a:pt x="2249" y="443889"/>
                </a:lnTo>
                <a:lnTo>
                  <a:pt x="8861" y="397940"/>
                </a:lnTo>
                <a:lnTo>
                  <a:pt x="19626" y="353447"/>
                </a:lnTo>
                <a:lnTo>
                  <a:pt x="34337" y="310618"/>
                </a:lnTo>
                <a:lnTo>
                  <a:pt x="52786" y="269662"/>
                </a:lnTo>
                <a:lnTo>
                  <a:pt x="74766" y="230787"/>
                </a:lnTo>
                <a:lnTo>
                  <a:pt x="100069" y="194201"/>
                </a:lnTo>
                <a:lnTo>
                  <a:pt x="128487" y="160111"/>
                </a:lnTo>
                <a:lnTo>
                  <a:pt x="159813" y="128727"/>
                </a:lnTo>
                <a:lnTo>
                  <a:pt x="193838" y="100256"/>
                </a:lnTo>
                <a:lnTo>
                  <a:pt x="230356" y="74905"/>
                </a:lnTo>
                <a:lnTo>
                  <a:pt x="269158" y="52884"/>
                </a:lnTo>
                <a:lnTo>
                  <a:pt x="310037" y="34400"/>
                </a:lnTo>
                <a:lnTo>
                  <a:pt x="352786" y="19662"/>
                </a:lnTo>
                <a:lnTo>
                  <a:pt x="397196" y="8876"/>
                </a:lnTo>
                <a:lnTo>
                  <a:pt x="443059" y="2253"/>
                </a:lnTo>
                <a:lnTo>
                  <a:pt x="490151" y="0"/>
                </a:lnTo>
                <a:lnTo>
                  <a:pt x="9600061" y="0"/>
                </a:lnTo>
                <a:lnTo>
                  <a:pt x="9600061" y="2705098"/>
                </a:lnTo>
                <a:close/>
              </a:path>
            </a:pathLst>
          </a:custGeom>
          <a:solidFill>
            <a:srgbClr val="E76A18"/>
          </a:solidFill>
        </p:spPr>
        <p:txBody>
          <a:bodyPr wrap="square" lIns="0" tIns="0" rIns="0" bIns="0" rtlCol="0"/>
          <a:lstStyle/>
          <a:p>
            <a:endParaRPr/>
          </a:p>
        </p:txBody>
      </p:sp>
      <p:sp>
        <p:nvSpPr>
          <p:cNvPr id="20" name="bg object 20"/>
          <p:cNvSpPr/>
          <p:nvPr/>
        </p:nvSpPr>
        <p:spPr>
          <a:xfrm>
            <a:off x="9915893" y="6441042"/>
            <a:ext cx="8372475" cy="2705100"/>
          </a:xfrm>
          <a:custGeom>
            <a:avLst/>
            <a:gdLst/>
            <a:ahLst/>
            <a:cxnLst/>
            <a:rect l="l" t="t" r="r" b="b"/>
            <a:pathLst>
              <a:path w="8372475" h="2705100">
                <a:moveTo>
                  <a:pt x="8372105" y="2705099"/>
                </a:moveTo>
                <a:lnTo>
                  <a:pt x="490253" y="2705099"/>
                </a:lnTo>
                <a:lnTo>
                  <a:pt x="443138" y="2702845"/>
                </a:lnTo>
                <a:lnTo>
                  <a:pt x="397267" y="2696221"/>
                </a:lnTo>
                <a:lnTo>
                  <a:pt x="352849" y="2685436"/>
                </a:lnTo>
                <a:lnTo>
                  <a:pt x="310093" y="2670698"/>
                </a:lnTo>
                <a:lnTo>
                  <a:pt x="269206" y="2652214"/>
                </a:lnTo>
                <a:lnTo>
                  <a:pt x="230397" y="2630193"/>
                </a:lnTo>
                <a:lnTo>
                  <a:pt x="193873" y="2604842"/>
                </a:lnTo>
                <a:lnTo>
                  <a:pt x="159841" y="2576371"/>
                </a:lnTo>
                <a:lnTo>
                  <a:pt x="128510" y="2544987"/>
                </a:lnTo>
                <a:lnTo>
                  <a:pt x="100087" y="2510897"/>
                </a:lnTo>
                <a:lnTo>
                  <a:pt x="74779" y="2474311"/>
                </a:lnTo>
                <a:lnTo>
                  <a:pt x="52795" y="2435436"/>
                </a:lnTo>
                <a:lnTo>
                  <a:pt x="34343" y="2394480"/>
                </a:lnTo>
                <a:lnTo>
                  <a:pt x="19629" y="2351651"/>
                </a:lnTo>
                <a:lnTo>
                  <a:pt x="8862" y="2307158"/>
                </a:lnTo>
                <a:lnTo>
                  <a:pt x="2250" y="2261209"/>
                </a:lnTo>
                <a:lnTo>
                  <a:pt x="0" y="2214011"/>
                </a:lnTo>
                <a:lnTo>
                  <a:pt x="0" y="491088"/>
                </a:lnTo>
                <a:lnTo>
                  <a:pt x="2250" y="443890"/>
                </a:lnTo>
                <a:lnTo>
                  <a:pt x="8862" y="397941"/>
                </a:lnTo>
                <a:lnTo>
                  <a:pt x="19629" y="353447"/>
                </a:lnTo>
                <a:lnTo>
                  <a:pt x="34343" y="310619"/>
                </a:lnTo>
                <a:lnTo>
                  <a:pt x="52795" y="269663"/>
                </a:lnTo>
                <a:lnTo>
                  <a:pt x="74779" y="230788"/>
                </a:lnTo>
                <a:lnTo>
                  <a:pt x="100087" y="194202"/>
                </a:lnTo>
                <a:lnTo>
                  <a:pt x="128510" y="160112"/>
                </a:lnTo>
                <a:lnTo>
                  <a:pt x="159841" y="128728"/>
                </a:lnTo>
                <a:lnTo>
                  <a:pt x="193873" y="100256"/>
                </a:lnTo>
                <a:lnTo>
                  <a:pt x="230397" y="74906"/>
                </a:lnTo>
                <a:lnTo>
                  <a:pt x="269206" y="52885"/>
                </a:lnTo>
                <a:lnTo>
                  <a:pt x="310093" y="34401"/>
                </a:lnTo>
                <a:lnTo>
                  <a:pt x="352849" y="19662"/>
                </a:lnTo>
                <a:lnTo>
                  <a:pt x="397267" y="8877"/>
                </a:lnTo>
                <a:lnTo>
                  <a:pt x="443138" y="2254"/>
                </a:lnTo>
                <a:lnTo>
                  <a:pt x="490256" y="0"/>
                </a:lnTo>
                <a:lnTo>
                  <a:pt x="8372105" y="0"/>
                </a:lnTo>
                <a:lnTo>
                  <a:pt x="8372105" y="2705099"/>
                </a:lnTo>
                <a:close/>
              </a:path>
            </a:pathLst>
          </a:custGeom>
          <a:solidFill>
            <a:srgbClr val="FFFFFF"/>
          </a:solidFill>
        </p:spPr>
        <p:txBody>
          <a:bodyPr wrap="square" lIns="0" tIns="0" rIns="0" bIns="0" rtlCol="0"/>
          <a:lstStyle/>
          <a:p>
            <a:endParaRPr/>
          </a:p>
        </p:txBody>
      </p:sp>
      <p:sp>
        <p:nvSpPr>
          <p:cNvPr id="21" name="bg object 21"/>
          <p:cNvSpPr/>
          <p:nvPr/>
        </p:nvSpPr>
        <p:spPr>
          <a:xfrm>
            <a:off x="9915845" y="387998"/>
            <a:ext cx="8372475" cy="2705100"/>
          </a:xfrm>
          <a:custGeom>
            <a:avLst/>
            <a:gdLst/>
            <a:ahLst/>
            <a:cxnLst/>
            <a:rect l="l" t="t" r="r" b="b"/>
            <a:pathLst>
              <a:path w="8372475" h="2705100">
                <a:moveTo>
                  <a:pt x="8372152" y="2705099"/>
                </a:moveTo>
                <a:lnTo>
                  <a:pt x="490325" y="2705099"/>
                </a:lnTo>
                <a:lnTo>
                  <a:pt x="443201" y="2702844"/>
                </a:lnTo>
                <a:lnTo>
                  <a:pt x="397322" y="2696221"/>
                </a:lnTo>
                <a:lnTo>
                  <a:pt x="352898" y="2685436"/>
                </a:lnTo>
                <a:lnTo>
                  <a:pt x="310136" y="2670697"/>
                </a:lnTo>
                <a:lnTo>
                  <a:pt x="269244" y="2652213"/>
                </a:lnTo>
                <a:lnTo>
                  <a:pt x="230429" y="2630192"/>
                </a:lnTo>
                <a:lnTo>
                  <a:pt x="193900" y="2604842"/>
                </a:lnTo>
                <a:lnTo>
                  <a:pt x="159864" y="2576370"/>
                </a:lnTo>
                <a:lnTo>
                  <a:pt x="128528" y="2544986"/>
                </a:lnTo>
                <a:lnTo>
                  <a:pt x="100101" y="2510896"/>
                </a:lnTo>
                <a:lnTo>
                  <a:pt x="74790" y="2474310"/>
                </a:lnTo>
                <a:lnTo>
                  <a:pt x="52803" y="2435435"/>
                </a:lnTo>
                <a:lnTo>
                  <a:pt x="34348" y="2394479"/>
                </a:lnTo>
                <a:lnTo>
                  <a:pt x="19632" y="2351651"/>
                </a:lnTo>
                <a:lnTo>
                  <a:pt x="8864" y="2307158"/>
                </a:lnTo>
                <a:lnTo>
                  <a:pt x="2250" y="2261208"/>
                </a:lnTo>
                <a:lnTo>
                  <a:pt x="0" y="2214010"/>
                </a:lnTo>
                <a:lnTo>
                  <a:pt x="0" y="491088"/>
                </a:lnTo>
                <a:lnTo>
                  <a:pt x="2250" y="443889"/>
                </a:lnTo>
                <a:lnTo>
                  <a:pt x="8864" y="397940"/>
                </a:lnTo>
                <a:lnTo>
                  <a:pt x="19632" y="353447"/>
                </a:lnTo>
                <a:lnTo>
                  <a:pt x="34348" y="310618"/>
                </a:lnTo>
                <a:lnTo>
                  <a:pt x="52803" y="269662"/>
                </a:lnTo>
                <a:lnTo>
                  <a:pt x="74790" y="230787"/>
                </a:lnTo>
                <a:lnTo>
                  <a:pt x="100101" y="194201"/>
                </a:lnTo>
                <a:lnTo>
                  <a:pt x="128528" y="160112"/>
                </a:lnTo>
                <a:lnTo>
                  <a:pt x="159864" y="128727"/>
                </a:lnTo>
                <a:lnTo>
                  <a:pt x="193900" y="100256"/>
                </a:lnTo>
                <a:lnTo>
                  <a:pt x="230429" y="74905"/>
                </a:lnTo>
                <a:lnTo>
                  <a:pt x="269244" y="52884"/>
                </a:lnTo>
                <a:lnTo>
                  <a:pt x="310136" y="34400"/>
                </a:lnTo>
                <a:lnTo>
                  <a:pt x="352898" y="19662"/>
                </a:lnTo>
                <a:lnTo>
                  <a:pt x="397322" y="8877"/>
                </a:lnTo>
                <a:lnTo>
                  <a:pt x="443201" y="2253"/>
                </a:lnTo>
                <a:lnTo>
                  <a:pt x="490312" y="0"/>
                </a:lnTo>
                <a:lnTo>
                  <a:pt x="8372152" y="0"/>
                </a:lnTo>
                <a:lnTo>
                  <a:pt x="8372152" y="2705099"/>
                </a:lnTo>
                <a:close/>
              </a:path>
            </a:pathLst>
          </a:custGeom>
          <a:solidFill>
            <a:srgbClr val="FFFFFF"/>
          </a:solidFill>
        </p:spPr>
        <p:txBody>
          <a:bodyPr wrap="square" lIns="0" tIns="0" rIns="0" bIns="0" rtlCol="0"/>
          <a:lstStyle/>
          <a:p>
            <a:endParaRPr/>
          </a:p>
        </p:txBody>
      </p:sp>
      <p:sp>
        <p:nvSpPr>
          <p:cNvPr id="22" name="bg object 22"/>
          <p:cNvSpPr/>
          <p:nvPr/>
        </p:nvSpPr>
        <p:spPr>
          <a:xfrm>
            <a:off x="0" y="8741740"/>
            <a:ext cx="2717165" cy="1545590"/>
          </a:xfrm>
          <a:custGeom>
            <a:avLst/>
            <a:gdLst/>
            <a:ahLst/>
            <a:cxnLst/>
            <a:rect l="l" t="t" r="r" b="b"/>
            <a:pathLst>
              <a:path w="2717165" h="1545590">
                <a:moveTo>
                  <a:pt x="0" y="1545259"/>
                </a:moveTo>
                <a:lnTo>
                  <a:pt x="0" y="73399"/>
                </a:lnTo>
                <a:lnTo>
                  <a:pt x="48554" y="59977"/>
                </a:lnTo>
                <a:lnTo>
                  <a:pt x="85603" y="50802"/>
                </a:lnTo>
                <a:lnTo>
                  <a:pt x="122858" y="42416"/>
                </a:lnTo>
                <a:lnTo>
                  <a:pt x="160304" y="34810"/>
                </a:lnTo>
                <a:lnTo>
                  <a:pt x="197929" y="27977"/>
                </a:lnTo>
                <a:lnTo>
                  <a:pt x="235721" y="21910"/>
                </a:lnTo>
                <a:lnTo>
                  <a:pt x="273667" y="16600"/>
                </a:lnTo>
                <a:lnTo>
                  <a:pt x="311753" y="12040"/>
                </a:lnTo>
                <a:lnTo>
                  <a:pt x="349969" y="8223"/>
                </a:lnTo>
                <a:lnTo>
                  <a:pt x="388300" y="5140"/>
                </a:lnTo>
                <a:lnTo>
                  <a:pt x="426734" y="2784"/>
                </a:lnTo>
                <a:lnTo>
                  <a:pt x="465258" y="1147"/>
                </a:lnTo>
                <a:lnTo>
                  <a:pt x="503860" y="221"/>
                </a:lnTo>
                <a:lnTo>
                  <a:pt x="542526" y="0"/>
                </a:lnTo>
                <a:lnTo>
                  <a:pt x="581245" y="474"/>
                </a:lnTo>
                <a:lnTo>
                  <a:pt x="620003" y="1636"/>
                </a:lnTo>
                <a:lnTo>
                  <a:pt x="658788" y="3480"/>
                </a:lnTo>
                <a:lnTo>
                  <a:pt x="697586" y="5996"/>
                </a:lnTo>
                <a:lnTo>
                  <a:pt x="736386" y="9177"/>
                </a:lnTo>
                <a:lnTo>
                  <a:pt x="775175" y="13016"/>
                </a:lnTo>
                <a:lnTo>
                  <a:pt x="813939" y="17505"/>
                </a:lnTo>
                <a:lnTo>
                  <a:pt x="852667" y="22636"/>
                </a:lnTo>
                <a:lnTo>
                  <a:pt x="891345" y="28401"/>
                </a:lnTo>
                <a:lnTo>
                  <a:pt x="929960" y="34793"/>
                </a:lnTo>
                <a:lnTo>
                  <a:pt x="968501" y="41804"/>
                </a:lnTo>
                <a:lnTo>
                  <a:pt x="1006953" y="49427"/>
                </a:lnTo>
                <a:lnTo>
                  <a:pt x="1045306" y="57653"/>
                </a:lnTo>
                <a:lnTo>
                  <a:pt x="1083545" y="66475"/>
                </a:lnTo>
                <a:lnTo>
                  <a:pt x="1121658" y="75885"/>
                </a:lnTo>
                <a:lnTo>
                  <a:pt x="1159632" y="85876"/>
                </a:lnTo>
                <a:lnTo>
                  <a:pt x="1197455" y="96440"/>
                </a:lnTo>
                <a:lnTo>
                  <a:pt x="1235115" y="107568"/>
                </a:lnTo>
                <a:lnTo>
                  <a:pt x="1272597" y="119254"/>
                </a:lnTo>
                <a:lnTo>
                  <a:pt x="1309890" y="131490"/>
                </a:lnTo>
                <a:lnTo>
                  <a:pt x="1346980" y="144268"/>
                </a:lnTo>
                <a:lnTo>
                  <a:pt x="1383856" y="157580"/>
                </a:lnTo>
                <a:lnTo>
                  <a:pt x="1420504" y="171419"/>
                </a:lnTo>
                <a:lnTo>
                  <a:pt x="1456912" y="185777"/>
                </a:lnTo>
                <a:lnTo>
                  <a:pt x="1493067" y="200646"/>
                </a:lnTo>
                <a:lnTo>
                  <a:pt x="1528956" y="216018"/>
                </a:lnTo>
                <a:lnTo>
                  <a:pt x="1564566" y="231887"/>
                </a:lnTo>
                <a:lnTo>
                  <a:pt x="1599885" y="248243"/>
                </a:lnTo>
                <a:lnTo>
                  <a:pt x="1634901" y="265080"/>
                </a:lnTo>
                <a:lnTo>
                  <a:pt x="1669599" y="282390"/>
                </a:lnTo>
                <a:lnTo>
                  <a:pt x="1703969" y="300164"/>
                </a:lnTo>
                <a:lnTo>
                  <a:pt x="1737996" y="318396"/>
                </a:lnTo>
                <a:lnTo>
                  <a:pt x="1771668" y="337078"/>
                </a:lnTo>
                <a:lnTo>
                  <a:pt x="1804973" y="356201"/>
                </a:lnTo>
                <a:lnTo>
                  <a:pt x="1837898" y="375759"/>
                </a:lnTo>
                <a:lnTo>
                  <a:pt x="1870430" y="395743"/>
                </a:lnTo>
                <a:lnTo>
                  <a:pt x="1934264" y="436960"/>
                </a:lnTo>
                <a:lnTo>
                  <a:pt x="1996373" y="479790"/>
                </a:lnTo>
                <a:lnTo>
                  <a:pt x="2056657" y="524173"/>
                </a:lnTo>
                <a:lnTo>
                  <a:pt x="2115013" y="570046"/>
                </a:lnTo>
                <a:lnTo>
                  <a:pt x="2171339" y="617348"/>
                </a:lnTo>
                <a:lnTo>
                  <a:pt x="2225534" y="666017"/>
                </a:lnTo>
                <a:lnTo>
                  <a:pt x="2277496" y="715992"/>
                </a:lnTo>
                <a:lnTo>
                  <a:pt x="2327123" y="767210"/>
                </a:lnTo>
                <a:lnTo>
                  <a:pt x="2374314" y="819611"/>
                </a:lnTo>
                <a:lnTo>
                  <a:pt x="2418967" y="873133"/>
                </a:lnTo>
                <a:lnTo>
                  <a:pt x="2460980" y="927714"/>
                </a:lnTo>
                <a:lnTo>
                  <a:pt x="2500251" y="983292"/>
                </a:lnTo>
                <a:lnTo>
                  <a:pt x="2536679" y="1039807"/>
                </a:lnTo>
                <a:lnTo>
                  <a:pt x="2570162" y="1097196"/>
                </a:lnTo>
                <a:lnTo>
                  <a:pt x="2600599" y="1155397"/>
                </a:lnTo>
                <a:lnTo>
                  <a:pt x="2627886" y="1214350"/>
                </a:lnTo>
                <a:lnTo>
                  <a:pt x="2651924" y="1273992"/>
                </a:lnTo>
                <a:lnTo>
                  <a:pt x="2672610" y="1334262"/>
                </a:lnTo>
                <a:lnTo>
                  <a:pt x="2689842" y="1395098"/>
                </a:lnTo>
                <a:lnTo>
                  <a:pt x="2703518" y="1456439"/>
                </a:lnTo>
                <a:lnTo>
                  <a:pt x="2713538" y="1518224"/>
                </a:lnTo>
                <a:lnTo>
                  <a:pt x="2716679" y="1545259"/>
                </a:lnTo>
                <a:lnTo>
                  <a:pt x="0" y="1545259"/>
                </a:lnTo>
                <a:close/>
              </a:path>
            </a:pathLst>
          </a:custGeom>
          <a:solidFill>
            <a:srgbClr val="E76A18"/>
          </a:solidFill>
        </p:spPr>
        <p:txBody>
          <a:bodyPr wrap="square" lIns="0" tIns="0" rIns="0" bIns="0" rtlCol="0"/>
          <a:lstStyle/>
          <a:p>
            <a:endParaRPr/>
          </a:p>
        </p:txBody>
      </p:sp>
      <p:sp>
        <p:nvSpPr>
          <p:cNvPr id="23" name="bg object 23"/>
          <p:cNvSpPr/>
          <p:nvPr/>
        </p:nvSpPr>
        <p:spPr>
          <a:xfrm>
            <a:off x="3402" y="8217345"/>
            <a:ext cx="2301240" cy="2072639"/>
          </a:xfrm>
          <a:custGeom>
            <a:avLst/>
            <a:gdLst/>
            <a:ahLst/>
            <a:cxnLst/>
            <a:rect l="l" t="t" r="r" b="b"/>
            <a:pathLst>
              <a:path w="2301240" h="2072640">
                <a:moveTo>
                  <a:pt x="1857" y="17754"/>
                </a:moveTo>
                <a:lnTo>
                  <a:pt x="28560" y="15244"/>
                </a:lnTo>
                <a:lnTo>
                  <a:pt x="81900" y="10493"/>
                </a:lnTo>
                <a:lnTo>
                  <a:pt x="134975" y="6863"/>
                </a:lnTo>
                <a:lnTo>
                  <a:pt x="175421" y="1444"/>
                </a:lnTo>
                <a:lnTo>
                  <a:pt x="227947" y="126"/>
                </a:lnTo>
                <a:lnTo>
                  <a:pt x="280189" y="0"/>
                </a:lnTo>
                <a:lnTo>
                  <a:pt x="332144" y="1088"/>
                </a:lnTo>
                <a:lnTo>
                  <a:pt x="383804" y="3414"/>
                </a:lnTo>
                <a:lnTo>
                  <a:pt x="435165" y="7001"/>
                </a:lnTo>
                <a:lnTo>
                  <a:pt x="486220" y="11874"/>
                </a:lnTo>
                <a:lnTo>
                  <a:pt x="536965" y="18055"/>
                </a:lnTo>
                <a:lnTo>
                  <a:pt x="587394" y="25568"/>
                </a:lnTo>
                <a:lnTo>
                  <a:pt x="637500" y="34436"/>
                </a:lnTo>
                <a:lnTo>
                  <a:pt x="687280" y="44683"/>
                </a:lnTo>
                <a:lnTo>
                  <a:pt x="736904" y="55583"/>
                </a:lnTo>
                <a:lnTo>
                  <a:pt x="786221" y="67776"/>
                </a:lnTo>
                <a:lnTo>
                  <a:pt x="835225" y="81290"/>
                </a:lnTo>
                <a:lnTo>
                  <a:pt x="896264" y="99089"/>
                </a:lnTo>
                <a:lnTo>
                  <a:pt x="944618" y="115337"/>
                </a:lnTo>
                <a:lnTo>
                  <a:pt x="992638" y="132996"/>
                </a:lnTo>
                <a:lnTo>
                  <a:pt x="1040315" y="152097"/>
                </a:lnTo>
                <a:lnTo>
                  <a:pt x="1087668" y="172560"/>
                </a:lnTo>
                <a:lnTo>
                  <a:pt x="1134722" y="194284"/>
                </a:lnTo>
                <a:lnTo>
                  <a:pt x="1181476" y="217270"/>
                </a:lnTo>
                <a:lnTo>
                  <a:pt x="1227931" y="241518"/>
                </a:lnTo>
                <a:lnTo>
                  <a:pt x="1274086" y="267027"/>
                </a:lnTo>
                <a:lnTo>
                  <a:pt x="1319942" y="293798"/>
                </a:lnTo>
                <a:lnTo>
                  <a:pt x="1365498" y="321830"/>
                </a:lnTo>
                <a:lnTo>
                  <a:pt x="1411032" y="349956"/>
                </a:lnTo>
                <a:lnTo>
                  <a:pt x="1443932" y="376314"/>
                </a:lnTo>
                <a:lnTo>
                  <a:pt x="1488918" y="406748"/>
                </a:lnTo>
                <a:lnTo>
                  <a:pt x="1521282" y="435365"/>
                </a:lnTo>
                <a:lnTo>
                  <a:pt x="1565743" y="468009"/>
                </a:lnTo>
                <a:lnTo>
                  <a:pt x="1597594" y="498788"/>
                </a:lnTo>
                <a:lnTo>
                  <a:pt x="1641553" y="533544"/>
                </a:lnTo>
                <a:lnTo>
                  <a:pt x="1672914" y="566387"/>
                </a:lnTo>
                <a:lnTo>
                  <a:pt x="1716394" y="603158"/>
                </a:lnTo>
                <a:lnTo>
                  <a:pt x="1747288" y="637966"/>
                </a:lnTo>
                <a:lnTo>
                  <a:pt x="1777957" y="673721"/>
                </a:lnTo>
                <a:lnTo>
                  <a:pt x="1808408" y="710397"/>
                </a:lnTo>
                <a:lnTo>
                  <a:pt x="1851001" y="750905"/>
                </a:lnTo>
                <a:lnTo>
                  <a:pt x="1881031" y="789352"/>
                </a:lnTo>
                <a:lnTo>
                  <a:pt x="1910859" y="828648"/>
                </a:lnTo>
                <a:lnTo>
                  <a:pt x="1940313" y="869522"/>
                </a:lnTo>
                <a:lnTo>
                  <a:pt x="1969545" y="911328"/>
                </a:lnTo>
                <a:lnTo>
                  <a:pt x="1998563" y="954034"/>
                </a:lnTo>
                <a:lnTo>
                  <a:pt x="2015019" y="994676"/>
                </a:lnTo>
                <a:lnTo>
                  <a:pt x="2043631" y="1039092"/>
                </a:lnTo>
                <a:lnTo>
                  <a:pt x="2072051" y="1084316"/>
                </a:lnTo>
                <a:lnTo>
                  <a:pt x="2087931" y="1127385"/>
                </a:lnTo>
                <a:lnTo>
                  <a:pt x="2115988" y="1174136"/>
                </a:lnTo>
                <a:lnTo>
                  <a:pt x="2131520" y="1218671"/>
                </a:lnTo>
                <a:lnTo>
                  <a:pt x="2146888" y="1263892"/>
                </a:lnTo>
                <a:lnTo>
                  <a:pt x="2174456" y="1312704"/>
                </a:lnTo>
                <a:lnTo>
                  <a:pt x="2204442" y="1406306"/>
                </a:lnTo>
                <a:lnTo>
                  <a:pt x="2233891" y="1502167"/>
                </a:lnTo>
                <a:lnTo>
                  <a:pt x="2248351" y="1551213"/>
                </a:lnTo>
                <a:lnTo>
                  <a:pt x="2250341" y="1597803"/>
                </a:lnTo>
                <a:lnTo>
                  <a:pt x="2278715" y="1698194"/>
                </a:lnTo>
                <a:lnTo>
                  <a:pt x="2281990" y="1794340"/>
                </a:lnTo>
                <a:lnTo>
                  <a:pt x="2295854" y="1845895"/>
                </a:lnTo>
                <a:lnTo>
                  <a:pt x="2301152" y="2043463"/>
                </a:lnTo>
                <a:lnTo>
                  <a:pt x="2294933" y="2069654"/>
                </a:lnTo>
                <a:lnTo>
                  <a:pt x="2268612" y="2070558"/>
                </a:lnTo>
                <a:lnTo>
                  <a:pt x="2266387" y="2024958"/>
                </a:lnTo>
                <a:lnTo>
                  <a:pt x="2260568" y="1829582"/>
                </a:lnTo>
                <a:lnTo>
                  <a:pt x="2246570" y="1778590"/>
                </a:lnTo>
                <a:lnTo>
                  <a:pt x="2244825" y="1730969"/>
                </a:lnTo>
                <a:lnTo>
                  <a:pt x="2230615" y="1680875"/>
                </a:lnTo>
                <a:lnTo>
                  <a:pt x="2228645" y="1634200"/>
                </a:lnTo>
                <a:lnTo>
                  <a:pt x="2199624" y="1536536"/>
                </a:lnTo>
                <a:lnTo>
                  <a:pt x="2170072" y="1441106"/>
                </a:lnTo>
                <a:lnTo>
                  <a:pt x="2139943" y="1348106"/>
                </a:lnTo>
                <a:lnTo>
                  <a:pt x="2124648" y="1302579"/>
                </a:lnTo>
                <a:lnTo>
                  <a:pt x="2109191" y="1257732"/>
                </a:lnTo>
                <a:lnTo>
                  <a:pt x="2081210" y="1210656"/>
                </a:lnTo>
                <a:lnTo>
                  <a:pt x="2065412" y="1167245"/>
                </a:lnTo>
                <a:lnTo>
                  <a:pt x="2037079" y="1121653"/>
                </a:lnTo>
                <a:lnTo>
                  <a:pt x="2020918" y="1079773"/>
                </a:lnTo>
                <a:lnTo>
                  <a:pt x="1992209" y="1035762"/>
                </a:lnTo>
                <a:lnTo>
                  <a:pt x="1963304" y="992579"/>
                </a:lnTo>
                <a:lnTo>
                  <a:pt x="1934197" y="950247"/>
                </a:lnTo>
                <a:lnTo>
                  <a:pt x="1904881" y="908792"/>
                </a:lnTo>
                <a:lnTo>
                  <a:pt x="1875352" y="868237"/>
                </a:lnTo>
                <a:lnTo>
                  <a:pt x="1845603" y="828607"/>
                </a:lnTo>
                <a:lnTo>
                  <a:pt x="1815629" y="789926"/>
                </a:lnTo>
                <a:lnTo>
                  <a:pt x="1785423" y="752220"/>
                </a:lnTo>
                <a:lnTo>
                  <a:pt x="1754981" y="715511"/>
                </a:lnTo>
                <a:lnTo>
                  <a:pt x="1724295" y="679825"/>
                </a:lnTo>
                <a:lnTo>
                  <a:pt x="1681005" y="642253"/>
                </a:lnTo>
                <a:lnTo>
                  <a:pt x="1649816" y="608685"/>
                </a:lnTo>
                <a:lnTo>
                  <a:pt x="1618367" y="576214"/>
                </a:lnTo>
                <a:lnTo>
                  <a:pt x="1574296" y="541929"/>
                </a:lnTo>
                <a:lnTo>
                  <a:pt x="1542397" y="511354"/>
                </a:lnTo>
                <a:lnTo>
                  <a:pt x="1497878" y="478953"/>
                </a:lnTo>
                <a:lnTo>
                  <a:pt x="1465451" y="450604"/>
                </a:lnTo>
                <a:lnTo>
                  <a:pt x="1420399" y="420447"/>
                </a:lnTo>
                <a:lnTo>
                  <a:pt x="1387434" y="394359"/>
                </a:lnTo>
                <a:lnTo>
                  <a:pt x="1341841" y="366483"/>
                </a:lnTo>
                <a:lnTo>
                  <a:pt x="1295974" y="339760"/>
                </a:lnTo>
                <a:lnTo>
                  <a:pt x="1262188" y="317135"/>
                </a:lnTo>
                <a:lnTo>
                  <a:pt x="1215766" y="292747"/>
                </a:lnTo>
                <a:lnTo>
                  <a:pt x="1169064" y="269541"/>
                </a:lnTo>
                <a:lnTo>
                  <a:pt x="1122079" y="247526"/>
                </a:lnTo>
                <a:lnTo>
                  <a:pt x="1087166" y="229644"/>
                </a:lnTo>
                <a:lnTo>
                  <a:pt x="1039609" y="210038"/>
                </a:lnTo>
                <a:lnTo>
                  <a:pt x="991763" y="191649"/>
                </a:lnTo>
                <a:lnTo>
                  <a:pt x="943626" y="174488"/>
                </a:lnTo>
                <a:lnTo>
                  <a:pt x="895361" y="157862"/>
                </a:lnTo>
                <a:lnTo>
                  <a:pt x="846798" y="142493"/>
                </a:lnTo>
                <a:lnTo>
                  <a:pt x="797937" y="128379"/>
                </a:lnTo>
                <a:lnTo>
                  <a:pt x="748779" y="115516"/>
                </a:lnTo>
                <a:lnTo>
                  <a:pt x="699325" y="103899"/>
                </a:lnTo>
                <a:lnTo>
                  <a:pt x="649576" y="93524"/>
                </a:lnTo>
                <a:lnTo>
                  <a:pt x="599532" y="84389"/>
                </a:lnTo>
                <a:lnTo>
                  <a:pt x="549196" y="76489"/>
                </a:lnTo>
                <a:lnTo>
                  <a:pt x="498566" y="69821"/>
                </a:lnTo>
                <a:lnTo>
                  <a:pt x="447646" y="64380"/>
                </a:lnTo>
                <a:lnTo>
                  <a:pt x="396434" y="60164"/>
                </a:lnTo>
                <a:lnTo>
                  <a:pt x="357290" y="60102"/>
                </a:lnTo>
                <a:lnTo>
                  <a:pt x="305500" y="58322"/>
                </a:lnTo>
                <a:lnTo>
                  <a:pt x="253422" y="57755"/>
                </a:lnTo>
                <a:lnTo>
                  <a:pt x="200163" y="282037"/>
                </a:lnTo>
                <a:lnTo>
                  <a:pt x="160489" y="284208"/>
                </a:lnTo>
                <a:lnTo>
                  <a:pt x="94599" y="286832"/>
                </a:lnTo>
                <a:lnTo>
                  <a:pt x="40695" y="293957"/>
                </a:lnTo>
                <a:lnTo>
                  <a:pt x="0" y="300426"/>
                </a:lnTo>
                <a:lnTo>
                  <a:pt x="1857" y="17754"/>
                </a:lnTo>
                <a:close/>
              </a:path>
              <a:path w="2301240" h="2072640">
                <a:moveTo>
                  <a:pt x="200163" y="282037"/>
                </a:moveTo>
                <a:lnTo>
                  <a:pt x="253422" y="57755"/>
                </a:lnTo>
                <a:lnTo>
                  <a:pt x="304672" y="61808"/>
                </a:lnTo>
                <a:lnTo>
                  <a:pt x="355636" y="67065"/>
                </a:lnTo>
                <a:lnTo>
                  <a:pt x="406315" y="73522"/>
                </a:lnTo>
                <a:lnTo>
                  <a:pt x="456710" y="81177"/>
                </a:lnTo>
                <a:lnTo>
                  <a:pt x="506822" y="90026"/>
                </a:lnTo>
                <a:lnTo>
                  <a:pt x="556650" y="100066"/>
                </a:lnTo>
                <a:lnTo>
                  <a:pt x="606197" y="111292"/>
                </a:lnTo>
                <a:lnTo>
                  <a:pt x="655462" y="123703"/>
                </a:lnTo>
                <a:lnTo>
                  <a:pt x="704448" y="137294"/>
                </a:lnTo>
                <a:lnTo>
                  <a:pt x="753154" y="152062"/>
                </a:lnTo>
                <a:lnTo>
                  <a:pt x="801581" y="168004"/>
                </a:lnTo>
                <a:lnTo>
                  <a:pt x="849730" y="185116"/>
                </a:lnTo>
                <a:lnTo>
                  <a:pt x="897602" y="203395"/>
                </a:lnTo>
                <a:lnTo>
                  <a:pt x="945198" y="222837"/>
                </a:lnTo>
                <a:lnTo>
                  <a:pt x="992518" y="243440"/>
                </a:lnTo>
                <a:lnTo>
                  <a:pt x="1039564" y="265199"/>
                </a:lnTo>
                <a:lnTo>
                  <a:pt x="1086335" y="288112"/>
                </a:lnTo>
                <a:lnTo>
                  <a:pt x="1132834" y="312175"/>
                </a:lnTo>
                <a:lnTo>
                  <a:pt x="1179060" y="337384"/>
                </a:lnTo>
                <a:lnTo>
                  <a:pt x="1225015" y="363736"/>
                </a:lnTo>
                <a:lnTo>
                  <a:pt x="1258343" y="388294"/>
                </a:lnTo>
                <a:lnTo>
                  <a:pt x="1303758" y="416923"/>
                </a:lnTo>
                <a:lnTo>
                  <a:pt x="1348903" y="446685"/>
                </a:lnTo>
                <a:lnTo>
                  <a:pt x="1381424" y="474639"/>
                </a:lnTo>
                <a:lnTo>
                  <a:pt x="1426038" y="506639"/>
                </a:lnTo>
                <a:lnTo>
                  <a:pt x="1470393" y="539731"/>
                </a:lnTo>
                <a:lnTo>
                  <a:pt x="1502136" y="570963"/>
                </a:lnTo>
                <a:lnTo>
                  <a:pt x="1545985" y="606184"/>
                </a:lnTo>
                <a:lnTo>
                  <a:pt x="1577231" y="639508"/>
                </a:lnTo>
                <a:lnTo>
                  <a:pt x="1608236" y="673849"/>
                </a:lnTo>
                <a:lnTo>
                  <a:pt x="1651360" y="712124"/>
                </a:lnTo>
                <a:lnTo>
                  <a:pt x="1681894" y="748445"/>
                </a:lnTo>
                <a:lnTo>
                  <a:pt x="1712201" y="785728"/>
                </a:lnTo>
                <a:lnTo>
                  <a:pt x="1742283" y="823954"/>
                </a:lnTo>
                <a:lnTo>
                  <a:pt x="1772145" y="863105"/>
                </a:lnTo>
                <a:lnTo>
                  <a:pt x="1801793" y="903163"/>
                </a:lnTo>
                <a:lnTo>
                  <a:pt x="1831229" y="944107"/>
                </a:lnTo>
                <a:lnTo>
                  <a:pt x="1860460" y="985921"/>
                </a:lnTo>
                <a:lnTo>
                  <a:pt x="1889488" y="1028585"/>
                </a:lnTo>
                <a:lnTo>
                  <a:pt x="1918319" y="1072080"/>
                </a:lnTo>
                <a:lnTo>
                  <a:pt x="1934601" y="1113454"/>
                </a:lnTo>
                <a:lnTo>
                  <a:pt x="1963050" y="1158556"/>
                </a:lnTo>
                <a:lnTo>
                  <a:pt x="1991315" y="1204435"/>
                </a:lnTo>
                <a:lnTo>
                  <a:pt x="2007044" y="1248136"/>
                </a:lnTo>
                <a:lnTo>
                  <a:pt x="2022598" y="1292575"/>
                </a:lnTo>
                <a:lnTo>
                  <a:pt x="2050337" y="1340669"/>
                </a:lnTo>
                <a:lnTo>
                  <a:pt x="2065554" y="1386528"/>
                </a:lnTo>
                <a:lnTo>
                  <a:pt x="2080610" y="1433061"/>
                </a:lnTo>
                <a:lnTo>
                  <a:pt x="2110269" y="1528041"/>
                </a:lnTo>
                <a:lnTo>
                  <a:pt x="2139364" y="1625392"/>
                </a:lnTo>
                <a:lnTo>
                  <a:pt x="2141361" y="1671955"/>
                </a:lnTo>
                <a:lnTo>
                  <a:pt x="2169708" y="1772456"/>
                </a:lnTo>
                <a:lnTo>
                  <a:pt x="2172909" y="1868918"/>
                </a:lnTo>
                <a:lnTo>
                  <a:pt x="2186718" y="1920701"/>
                </a:lnTo>
                <a:lnTo>
                  <a:pt x="2190569" y="2069396"/>
                </a:lnTo>
                <a:lnTo>
                  <a:pt x="2189960" y="2071958"/>
                </a:lnTo>
                <a:lnTo>
                  <a:pt x="2164078" y="2071015"/>
                </a:lnTo>
                <a:lnTo>
                  <a:pt x="2166593" y="2060421"/>
                </a:lnTo>
                <a:lnTo>
                  <a:pt x="2164011" y="1961356"/>
                </a:lnTo>
                <a:lnTo>
                  <a:pt x="2150208" y="1909546"/>
                </a:lnTo>
                <a:lnTo>
                  <a:pt x="2148646" y="1861155"/>
                </a:lnTo>
                <a:lnTo>
                  <a:pt x="2134603" y="1810351"/>
                </a:lnTo>
                <a:lnTo>
                  <a:pt x="2132785" y="1763038"/>
                </a:lnTo>
                <a:lnTo>
                  <a:pt x="2104006" y="1664356"/>
                </a:lnTo>
                <a:lnTo>
                  <a:pt x="2074596" y="1568327"/>
                </a:lnTo>
                <a:lnTo>
                  <a:pt x="2059634" y="1521396"/>
                </a:lnTo>
                <a:lnTo>
                  <a:pt x="2044489" y="1475236"/>
                </a:lnTo>
                <a:lnTo>
                  <a:pt x="2029153" y="1429881"/>
                </a:lnTo>
                <a:lnTo>
                  <a:pt x="2013617" y="1385368"/>
                </a:lnTo>
                <a:lnTo>
                  <a:pt x="1985516" y="1338798"/>
                </a:lnTo>
                <a:lnTo>
                  <a:pt x="1969555" y="1296074"/>
                </a:lnTo>
                <a:lnTo>
                  <a:pt x="1941012" y="1251365"/>
                </a:lnTo>
                <a:lnTo>
                  <a:pt x="1924592" y="1210573"/>
                </a:lnTo>
                <a:lnTo>
                  <a:pt x="1895574" y="1167867"/>
                </a:lnTo>
                <a:lnTo>
                  <a:pt x="1876197" y="1249465"/>
                </a:lnTo>
                <a:lnTo>
                  <a:pt x="1847546" y="1205214"/>
                </a:lnTo>
                <a:lnTo>
                  <a:pt x="1818249" y="1163682"/>
                </a:lnTo>
                <a:lnTo>
                  <a:pt x="1800606" y="1128041"/>
                </a:lnTo>
                <a:lnTo>
                  <a:pt x="1769847" y="1092662"/>
                </a:lnTo>
                <a:lnTo>
                  <a:pt x="1740224" y="1052501"/>
                </a:lnTo>
                <a:lnTo>
                  <a:pt x="1710430" y="1013063"/>
                </a:lnTo>
                <a:lnTo>
                  <a:pt x="1680452" y="974398"/>
                </a:lnTo>
                <a:lnTo>
                  <a:pt x="1650278" y="936559"/>
                </a:lnTo>
                <a:lnTo>
                  <a:pt x="1607539" y="896663"/>
                </a:lnTo>
                <a:lnTo>
                  <a:pt x="1576936" y="860629"/>
                </a:lnTo>
                <a:lnTo>
                  <a:pt x="1546100" y="825576"/>
                </a:lnTo>
                <a:lnTo>
                  <a:pt x="1502663" y="788620"/>
                </a:lnTo>
                <a:lnTo>
                  <a:pt x="1471326" y="755681"/>
                </a:lnTo>
                <a:lnTo>
                  <a:pt x="1427362" y="720943"/>
                </a:lnTo>
                <a:lnTo>
                  <a:pt x="1383116" y="687392"/>
                </a:lnTo>
                <a:lnTo>
                  <a:pt x="1350933" y="658013"/>
                </a:lnTo>
                <a:lnTo>
                  <a:pt x="1306088" y="626989"/>
                </a:lnTo>
                <a:lnTo>
                  <a:pt x="1261020" y="596901"/>
                </a:lnTo>
                <a:lnTo>
                  <a:pt x="1215634" y="568150"/>
                </a:lnTo>
                <a:lnTo>
                  <a:pt x="1169933" y="540730"/>
                </a:lnTo>
                <a:lnTo>
                  <a:pt x="1123916" y="514638"/>
                </a:lnTo>
                <a:lnTo>
                  <a:pt x="1077585" y="489868"/>
                </a:lnTo>
                <a:lnTo>
                  <a:pt x="1030942" y="466416"/>
                </a:lnTo>
                <a:lnTo>
                  <a:pt x="983986" y="444277"/>
                </a:lnTo>
                <a:lnTo>
                  <a:pt x="936720" y="423446"/>
                </a:lnTo>
                <a:lnTo>
                  <a:pt x="889145" y="403919"/>
                </a:lnTo>
                <a:lnTo>
                  <a:pt x="841260" y="385691"/>
                </a:lnTo>
                <a:lnTo>
                  <a:pt x="756927" y="356048"/>
                </a:lnTo>
                <a:lnTo>
                  <a:pt x="708124" y="341689"/>
                </a:lnTo>
                <a:lnTo>
                  <a:pt x="646476" y="326455"/>
                </a:lnTo>
                <a:lnTo>
                  <a:pt x="596910" y="315309"/>
                </a:lnTo>
                <a:lnTo>
                  <a:pt x="546992" y="305647"/>
                </a:lnTo>
                <a:lnTo>
                  <a:pt x="484287" y="294864"/>
                </a:lnTo>
                <a:lnTo>
                  <a:pt x="433429" y="289158"/>
                </a:lnTo>
                <a:lnTo>
                  <a:pt x="382095" y="285458"/>
                </a:lnTo>
                <a:lnTo>
                  <a:pt x="318013" y="280472"/>
                </a:lnTo>
                <a:lnTo>
                  <a:pt x="265897" y="280069"/>
                </a:lnTo>
                <a:lnTo>
                  <a:pt x="213388" y="281314"/>
                </a:lnTo>
                <a:lnTo>
                  <a:pt x="200163" y="282037"/>
                </a:lnTo>
                <a:close/>
              </a:path>
              <a:path w="2301240" h="2072640">
                <a:moveTo>
                  <a:pt x="1876197" y="1249465"/>
                </a:moveTo>
                <a:lnTo>
                  <a:pt x="1895574" y="1167867"/>
                </a:lnTo>
                <a:lnTo>
                  <a:pt x="1912173" y="1207904"/>
                </a:lnTo>
                <a:lnTo>
                  <a:pt x="1940834" y="1252116"/>
                </a:lnTo>
                <a:lnTo>
                  <a:pt x="1956889" y="1294443"/>
                </a:lnTo>
                <a:lnTo>
                  <a:pt x="1972740" y="1337628"/>
                </a:lnTo>
                <a:lnTo>
                  <a:pt x="2004013" y="1425811"/>
                </a:lnTo>
                <a:lnTo>
                  <a:pt x="2019311" y="1471326"/>
                </a:lnTo>
                <a:lnTo>
                  <a:pt x="2064685" y="1610064"/>
                </a:lnTo>
                <a:lnTo>
                  <a:pt x="2067242" y="1654267"/>
                </a:lnTo>
                <a:lnTo>
                  <a:pt x="2082031" y="1701928"/>
                </a:lnTo>
                <a:lnTo>
                  <a:pt x="2083338" y="1751393"/>
                </a:lnTo>
                <a:lnTo>
                  <a:pt x="2096926" y="1804109"/>
                </a:lnTo>
                <a:lnTo>
                  <a:pt x="2098088" y="1854185"/>
                </a:lnTo>
                <a:lnTo>
                  <a:pt x="2111542" y="1907466"/>
                </a:lnTo>
                <a:lnTo>
                  <a:pt x="2114504" y="2059901"/>
                </a:lnTo>
                <a:lnTo>
                  <a:pt x="2124633" y="2072216"/>
                </a:lnTo>
                <a:lnTo>
                  <a:pt x="2098992" y="2070257"/>
                </a:lnTo>
                <a:lnTo>
                  <a:pt x="2103598" y="2050860"/>
                </a:lnTo>
                <a:lnTo>
                  <a:pt x="2090009" y="1998147"/>
                </a:lnTo>
                <a:lnTo>
                  <a:pt x="2089133" y="1946865"/>
                </a:lnTo>
                <a:lnTo>
                  <a:pt x="2076179" y="1891480"/>
                </a:lnTo>
                <a:lnTo>
                  <a:pt x="2075779" y="1838195"/>
                </a:lnTo>
                <a:lnTo>
                  <a:pt x="2037906" y="1667868"/>
                </a:lnTo>
                <a:lnTo>
                  <a:pt x="2008835" y="1570412"/>
                </a:lnTo>
                <a:lnTo>
                  <a:pt x="1994025" y="1522840"/>
                </a:lnTo>
                <a:lnTo>
                  <a:pt x="1978966" y="1476320"/>
                </a:lnTo>
                <a:lnTo>
                  <a:pt x="1963607" y="1431062"/>
                </a:lnTo>
                <a:lnTo>
                  <a:pt x="1935542" y="1384341"/>
                </a:lnTo>
                <a:lnTo>
                  <a:pt x="1919433" y="1342236"/>
                </a:lnTo>
                <a:lnTo>
                  <a:pt x="1891903" y="1293263"/>
                </a:lnTo>
                <a:lnTo>
                  <a:pt x="1876197" y="1249465"/>
                </a:lnTo>
                <a:close/>
              </a:path>
            </a:pathLst>
          </a:custGeom>
          <a:solidFill>
            <a:srgbClr val="77A8AB">
              <a:alpha val="31207"/>
            </a:srgbClr>
          </a:solidFill>
        </p:spPr>
        <p:txBody>
          <a:bodyPr wrap="square" lIns="0" tIns="0" rIns="0" bIns="0" rtlCol="0"/>
          <a:lstStyle/>
          <a:p>
            <a:endParaRPr/>
          </a:p>
        </p:txBody>
      </p:sp>
      <p:pic>
        <p:nvPicPr>
          <p:cNvPr id="24" name="bg object 24"/>
          <p:cNvPicPr/>
          <p:nvPr/>
        </p:nvPicPr>
        <p:blipFill>
          <a:blip r:embed="rId3" cstate="print"/>
          <a:stretch>
            <a:fillRect/>
          </a:stretch>
        </p:blipFill>
        <p:spPr>
          <a:xfrm>
            <a:off x="10049604" y="621327"/>
            <a:ext cx="2234398" cy="2234389"/>
          </a:xfrm>
          <a:prstGeom prst="rect">
            <a:avLst/>
          </a:prstGeom>
        </p:spPr>
      </p:pic>
      <p:pic>
        <p:nvPicPr>
          <p:cNvPr id="25" name="bg object 25"/>
          <p:cNvPicPr/>
          <p:nvPr/>
        </p:nvPicPr>
        <p:blipFill>
          <a:blip r:embed="rId3" cstate="print"/>
          <a:stretch>
            <a:fillRect/>
          </a:stretch>
        </p:blipFill>
        <p:spPr>
          <a:xfrm>
            <a:off x="8932404" y="3647848"/>
            <a:ext cx="2234398" cy="2234389"/>
          </a:xfrm>
          <a:prstGeom prst="rect">
            <a:avLst/>
          </a:prstGeom>
        </p:spPr>
      </p:pic>
      <p:pic>
        <p:nvPicPr>
          <p:cNvPr id="26" name="bg object 26"/>
          <p:cNvPicPr/>
          <p:nvPr/>
        </p:nvPicPr>
        <p:blipFill>
          <a:blip r:embed="rId3" cstate="print"/>
          <a:stretch>
            <a:fillRect/>
          </a:stretch>
        </p:blipFill>
        <p:spPr>
          <a:xfrm>
            <a:off x="10049604" y="6666395"/>
            <a:ext cx="2234398" cy="223438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object 11">
            <a:extLst>
              <a:ext uri="{FF2B5EF4-FFF2-40B4-BE49-F238E27FC236}">
                <a16:creationId xmlns:a16="http://schemas.microsoft.com/office/drawing/2014/main" id="{A2E767C6-9E91-E7AC-1881-5EE5FE45F37D}"/>
              </a:ext>
            </a:extLst>
          </p:cNvPr>
          <p:cNvPicPr/>
          <p:nvPr userDrawn="1"/>
        </p:nvPicPr>
        <p:blipFill>
          <a:blip r:embed="rId4" cstate="print"/>
          <a:stretch>
            <a:fillRect/>
          </a:stretch>
        </p:blipFill>
        <p:spPr>
          <a:xfrm>
            <a:off x="15032482" y="8968135"/>
            <a:ext cx="2971800" cy="107502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00" b="0" i="0">
                <a:solidFill>
                  <a:srgbClr val="FFFDFA"/>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79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object 11">
            <a:extLst>
              <a:ext uri="{FF2B5EF4-FFF2-40B4-BE49-F238E27FC236}">
                <a16:creationId xmlns:a16="http://schemas.microsoft.com/office/drawing/2014/main" id="{A737E132-9585-9D28-F746-3529AEDEB8F2}"/>
              </a:ext>
            </a:extLst>
          </p:cNvPr>
          <p:cNvPicPr/>
          <p:nvPr userDrawn="1"/>
        </p:nvPicPr>
        <p:blipFill>
          <a:blip r:embed="rId2" cstate="print"/>
          <a:stretch>
            <a:fillRect/>
          </a:stretch>
        </p:blipFill>
        <p:spPr>
          <a:xfrm>
            <a:off x="15032482" y="8968135"/>
            <a:ext cx="2971800" cy="107502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666A2B0-116B-AE31-6B83-FB00638E4FCE}"/>
              </a:ext>
            </a:extLst>
          </p:cNvPr>
          <p:cNvSpPr/>
          <p:nvPr userDrawn="1"/>
        </p:nvSpPr>
        <p:spPr>
          <a:xfrm>
            <a:off x="599059" y="399643"/>
            <a:ext cx="17089882" cy="9220200"/>
          </a:xfrm>
          <a:custGeom>
            <a:avLst/>
            <a:gdLst/>
            <a:ahLst/>
            <a:cxnLst/>
            <a:rect l="l" t="t" r="r" b="b"/>
            <a:pathLst>
              <a:path w="16544925" h="8553450">
                <a:moveTo>
                  <a:pt x="16059021" y="8553397"/>
                </a:moveTo>
                <a:lnTo>
                  <a:pt x="485902" y="8553397"/>
                </a:lnTo>
                <a:lnTo>
                  <a:pt x="437877" y="8551020"/>
                </a:lnTo>
                <a:lnTo>
                  <a:pt x="390665" y="8543975"/>
                </a:lnTo>
                <a:lnTo>
                  <a:pt x="344585" y="8532396"/>
                </a:lnTo>
                <a:lnTo>
                  <a:pt x="299955" y="8516414"/>
                </a:lnTo>
                <a:lnTo>
                  <a:pt x="257095" y="8496160"/>
                </a:lnTo>
                <a:lnTo>
                  <a:pt x="216323" y="8471768"/>
                </a:lnTo>
                <a:lnTo>
                  <a:pt x="177958" y="8443368"/>
                </a:lnTo>
                <a:lnTo>
                  <a:pt x="142317" y="8411094"/>
                </a:lnTo>
                <a:lnTo>
                  <a:pt x="110039" y="8375456"/>
                </a:lnTo>
                <a:lnTo>
                  <a:pt x="81637" y="8337094"/>
                </a:lnTo>
                <a:lnTo>
                  <a:pt x="57242" y="8296326"/>
                </a:lnTo>
                <a:lnTo>
                  <a:pt x="36987" y="8253470"/>
                </a:lnTo>
                <a:lnTo>
                  <a:pt x="21003" y="8208845"/>
                </a:lnTo>
                <a:lnTo>
                  <a:pt x="9422" y="8162770"/>
                </a:lnTo>
                <a:lnTo>
                  <a:pt x="2377" y="8115562"/>
                </a:lnTo>
                <a:lnTo>
                  <a:pt x="0" y="8067541"/>
                </a:lnTo>
                <a:lnTo>
                  <a:pt x="0" y="485856"/>
                </a:lnTo>
                <a:lnTo>
                  <a:pt x="2377" y="437835"/>
                </a:lnTo>
                <a:lnTo>
                  <a:pt x="9422" y="390627"/>
                </a:lnTo>
                <a:lnTo>
                  <a:pt x="21003" y="344552"/>
                </a:lnTo>
                <a:lnTo>
                  <a:pt x="36987" y="299927"/>
                </a:lnTo>
                <a:lnTo>
                  <a:pt x="57242" y="257071"/>
                </a:lnTo>
                <a:lnTo>
                  <a:pt x="81637" y="216303"/>
                </a:lnTo>
                <a:lnTo>
                  <a:pt x="110039" y="177941"/>
                </a:lnTo>
                <a:lnTo>
                  <a:pt x="142317" y="142304"/>
                </a:lnTo>
                <a:lnTo>
                  <a:pt x="177958" y="110029"/>
                </a:lnTo>
                <a:lnTo>
                  <a:pt x="216323" y="81629"/>
                </a:lnTo>
                <a:lnTo>
                  <a:pt x="257095" y="57237"/>
                </a:lnTo>
                <a:lnTo>
                  <a:pt x="299955" y="36983"/>
                </a:lnTo>
                <a:lnTo>
                  <a:pt x="344585" y="21001"/>
                </a:lnTo>
                <a:lnTo>
                  <a:pt x="390665" y="9421"/>
                </a:lnTo>
                <a:lnTo>
                  <a:pt x="437877" y="2377"/>
                </a:lnTo>
                <a:lnTo>
                  <a:pt x="485902" y="0"/>
                </a:lnTo>
                <a:lnTo>
                  <a:pt x="16059021" y="0"/>
                </a:lnTo>
                <a:lnTo>
                  <a:pt x="16107046" y="2377"/>
                </a:lnTo>
                <a:lnTo>
                  <a:pt x="16154258" y="9421"/>
                </a:lnTo>
                <a:lnTo>
                  <a:pt x="16200338" y="21001"/>
                </a:lnTo>
                <a:lnTo>
                  <a:pt x="16244967" y="36983"/>
                </a:lnTo>
                <a:lnTo>
                  <a:pt x="16287827" y="57237"/>
                </a:lnTo>
                <a:lnTo>
                  <a:pt x="16328599" y="81629"/>
                </a:lnTo>
                <a:lnTo>
                  <a:pt x="16366965" y="110029"/>
                </a:lnTo>
                <a:lnTo>
                  <a:pt x="16402606" y="142304"/>
                </a:lnTo>
                <a:lnTo>
                  <a:pt x="16434883" y="177941"/>
                </a:lnTo>
                <a:lnTo>
                  <a:pt x="16463286" y="216303"/>
                </a:lnTo>
                <a:lnTo>
                  <a:pt x="16487681" y="257071"/>
                </a:lnTo>
                <a:lnTo>
                  <a:pt x="16507936" y="299927"/>
                </a:lnTo>
                <a:lnTo>
                  <a:pt x="16523920" y="344552"/>
                </a:lnTo>
                <a:lnTo>
                  <a:pt x="16535500" y="390627"/>
                </a:lnTo>
                <a:lnTo>
                  <a:pt x="16542545" y="437835"/>
                </a:lnTo>
                <a:lnTo>
                  <a:pt x="16544923" y="485856"/>
                </a:lnTo>
                <a:lnTo>
                  <a:pt x="16544923" y="8067541"/>
                </a:lnTo>
                <a:lnTo>
                  <a:pt x="16542545" y="8115562"/>
                </a:lnTo>
                <a:lnTo>
                  <a:pt x="16535500" y="8162770"/>
                </a:lnTo>
                <a:lnTo>
                  <a:pt x="16523920" y="8208845"/>
                </a:lnTo>
                <a:lnTo>
                  <a:pt x="16507936" y="8253470"/>
                </a:lnTo>
                <a:lnTo>
                  <a:pt x="16487681" y="8296326"/>
                </a:lnTo>
                <a:lnTo>
                  <a:pt x="16463286" y="8337094"/>
                </a:lnTo>
                <a:lnTo>
                  <a:pt x="16434883" y="8375456"/>
                </a:lnTo>
                <a:lnTo>
                  <a:pt x="16402606" y="8411094"/>
                </a:lnTo>
                <a:lnTo>
                  <a:pt x="16366965" y="8443368"/>
                </a:lnTo>
                <a:lnTo>
                  <a:pt x="16328599" y="8471768"/>
                </a:lnTo>
                <a:lnTo>
                  <a:pt x="16287827" y="8496160"/>
                </a:lnTo>
                <a:lnTo>
                  <a:pt x="16244967" y="8516414"/>
                </a:lnTo>
                <a:lnTo>
                  <a:pt x="16200338" y="8532396"/>
                </a:lnTo>
                <a:lnTo>
                  <a:pt x="16154258" y="8543975"/>
                </a:lnTo>
                <a:lnTo>
                  <a:pt x="16107046" y="8551020"/>
                </a:lnTo>
                <a:lnTo>
                  <a:pt x="16059021" y="8553397"/>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AA4B2026-47FF-221D-DE14-D49979D81601}"/>
              </a:ext>
            </a:extLst>
          </p:cNvPr>
          <p:cNvSpPr/>
          <p:nvPr userDrawn="1"/>
        </p:nvSpPr>
        <p:spPr>
          <a:xfrm>
            <a:off x="1395562" y="835304"/>
            <a:ext cx="8642684" cy="1363869"/>
          </a:xfrm>
          <a:custGeom>
            <a:avLst/>
            <a:gdLst/>
            <a:ahLst/>
            <a:cxnLst/>
            <a:rect l="l" t="t" r="r" b="b"/>
            <a:pathLst>
              <a:path w="6143625" h="1123950">
                <a:moveTo>
                  <a:pt x="5939596" y="1123949"/>
                </a:moveTo>
                <a:lnTo>
                  <a:pt x="203581" y="1123949"/>
                </a:lnTo>
                <a:lnTo>
                  <a:pt x="156983" y="1118547"/>
                </a:lnTo>
                <a:lnTo>
                  <a:pt x="114164" y="1103165"/>
                </a:lnTo>
                <a:lnTo>
                  <a:pt x="76359" y="1079042"/>
                </a:lnTo>
                <a:lnTo>
                  <a:pt x="44805" y="1047416"/>
                </a:lnTo>
                <a:lnTo>
                  <a:pt x="20737" y="1009526"/>
                </a:lnTo>
                <a:lnTo>
                  <a:pt x="5390" y="966610"/>
                </a:lnTo>
                <a:lnTo>
                  <a:pt x="0" y="919906"/>
                </a:lnTo>
                <a:lnTo>
                  <a:pt x="0" y="204043"/>
                </a:lnTo>
                <a:lnTo>
                  <a:pt x="5390" y="157339"/>
                </a:lnTo>
                <a:lnTo>
                  <a:pt x="20737" y="114423"/>
                </a:lnTo>
                <a:lnTo>
                  <a:pt x="44805" y="76533"/>
                </a:lnTo>
                <a:lnTo>
                  <a:pt x="76359" y="44907"/>
                </a:lnTo>
                <a:lnTo>
                  <a:pt x="114164" y="20784"/>
                </a:lnTo>
                <a:lnTo>
                  <a:pt x="156983" y="5402"/>
                </a:lnTo>
                <a:lnTo>
                  <a:pt x="203581" y="0"/>
                </a:lnTo>
                <a:lnTo>
                  <a:pt x="5939596" y="0"/>
                </a:lnTo>
                <a:lnTo>
                  <a:pt x="5986194" y="5402"/>
                </a:lnTo>
                <a:lnTo>
                  <a:pt x="6029013" y="20784"/>
                </a:lnTo>
                <a:lnTo>
                  <a:pt x="6066818" y="44907"/>
                </a:lnTo>
                <a:lnTo>
                  <a:pt x="6098372" y="76533"/>
                </a:lnTo>
                <a:lnTo>
                  <a:pt x="6122440" y="114423"/>
                </a:lnTo>
                <a:lnTo>
                  <a:pt x="6137787" y="157339"/>
                </a:lnTo>
                <a:lnTo>
                  <a:pt x="6143178" y="204043"/>
                </a:lnTo>
                <a:lnTo>
                  <a:pt x="6143178" y="919906"/>
                </a:lnTo>
                <a:lnTo>
                  <a:pt x="6137787" y="966610"/>
                </a:lnTo>
                <a:lnTo>
                  <a:pt x="6122440" y="1009526"/>
                </a:lnTo>
                <a:lnTo>
                  <a:pt x="6098372" y="1047416"/>
                </a:lnTo>
                <a:lnTo>
                  <a:pt x="6066818" y="1079042"/>
                </a:lnTo>
                <a:lnTo>
                  <a:pt x="6029013" y="1103165"/>
                </a:lnTo>
                <a:lnTo>
                  <a:pt x="5986194" y="1118547"/>
                </a:lnTo>
                <a:lnTo>
                  <a:pt x="5939596" y="1123949"/>
                </a:lnTo>
                <a:close/>
              </a:path>
            </a:pathLst>
          </a:custGeom>
          <a:solidFill>
            <a:srgbClr val="E76A18"/>
          </a:solidFill>
        </p:spPr>
        <p:txBody>
          <a:bodyPr wrap="square" lIns="0" tIns="0" rIns="0" bIns="0" rtlCol="0"/>
          <a:lstStyle/>
          <a:p>
            <a:endParaRPr/>
          </a:p>
        </p:txBody>
      </p:sp>
      <p:sp>
        <p:nvSpPr>
          <p:cNvPr id="2" name="Holder 2"/>
          <p:cNvSpPr>
            <a:spLocks noGrp="1"/>
          </p:cNvSpPr>
          <p:nvPr>
            <p:ph type="title"/>
          </p:nvPr>
        </p:nvSpPr>
        <p:spPr>
          <a:xfrm>
            <a:off x="1691640" y="1056246"/>
            <a:ext cx="6858000" cy="819785"/>
          </a:xfrm>
        </p:spPr>
        <p:txBody>
          <a:bodyPr lIns="0" tIns="0" rIns="0" bIns="0"/>
          <a:lstStyle>
            <a:lvl1pPr>
              <a:defRPr sz="5200" b="0" i="0">
                <a:solidFill>
                  <a:srgbClr val="FFFDFA"/>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79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9" name="object 10">
            <a:extLst>
              <a:ext uri="{FF2B5EF4-FFF2-40B4-BE49-F238E27FC236}">
                <a16:creationId xmlns:a16="http://schemas.microsoft.com/office/drawing/2014/main" id="{E06E4BE1-EE6B-C40B-A553-E04B90B40176}"/>
              </a:ext>
            </a:extLst>
          </p:cNvPr>
          <p:cNvSpPr/>
          <p:nvPr userDrawn="1"/>
        </p:nvSpPr>
        <p:spPr>
          <a:xfrm>
            <a:off x="-32084" y="8239572"/>
            <a:ext cx="2301240" cy="2072639"/>
          </a:xfrm>
          <a:custGeom>
            <a:avLst/>
            <a:gdLst/>
            <a:ahLst/>
            <a:cxnLst/>
            <a:rect l="l" t="t" r="r" b="b"/>
            <a:pathLst>
              <a:path w="2301240" h="2072640">
                <a:moveTo>
                  <a:pt x="1857" y="17754"/>
                </a:moveTo>
                <a:lnTo>
                  <a:pt x="28560" y="15244"/>
                </a:lnTo>
                <a:lnTo>
                  <a:pt x="81900" y="10493"/>
                </a:lnTo>
                <a:lnTo>
                  <a:pt x="134975" y="6863"/>
                </a:lnTo>
                <a:lnTo>
                  <a:pt x="175421" y="1444"/>
                </a:lnTo>
                <a:lnTo>
                  <a:pt x="227947" y="126"/>
                </a:lnTo>
                <a:lnTo>
                  <a:pt x="280189" y="0"/>
                </a:lnTo>
                <a:lnTo>
                  <a:pt x="332144" y="1088"/>
                </a:lnTo>
                <a:lnTo>
                  <a:pt x="383804" y="3414"/>
                </a:lnTo>
                <a:lnTo>
                  <a:pt x="435165" y="7001"/>
                </a:lnTo>
                <a:lnTo>
                  <a:pt x="486220" y="11874"/>
                </a:lnTo>
                <a:lnTo>
                  <a:pt x="536965" y="18055"/>
                </a:lnTo>
                <a:lnTo>
                  <a:pt x="587394" y="25568"/>
                </a:lnTo>
                <a:lnTo>
                  <a:pt x="637500" y="34436"/>
                </a:lnTo>
                <a:lnTo>
                  <a:pt x="687280" y="44683"/>
                </a:lnTo>
                <a:lnTo>
                  <a:pt x="736904" y="55583"/>
                </a:lnTo>
                <a:lnTo>
                  <a:pt x="786221" y="67776"/>
                </a:lnTo>
                <a:lnTo>
                  <a:pt x="835225" y="81290"/>
                </a:lnTo>
                <a:lnTo>
                  <a:pt x="896264" y="99089"/>
                </a:lnTo>
                <a:lnTo>
                  <a:pt x="944618" y="115337"/>
                </a:lnTo>
                <a:lnTo>
                  <a:pt x="992638" y="132996"/>
                </a:lnTo>
                <a:lnTo>
                  <a:pt x="1040315" y="152097"/>
                </a:lnTo>
                <a:lnTo>
                  <a:pt x="1087668" y="172560"/>
                </a:lnTo>
                <a:lnTo>
                  <a:pt x="1134722" y="194284"/>
                </a:lnTo>
                <a:lnTo>
                  <a:pt x="1181476" y="217270"/>
                </a:lnTo>
                <a:lnTo>
                  <a:pt x="1227931" y="241518"/>
                </a:lnTo>
                <a:lnTo>
                  <a:pt x="1274086" y="267027"/>
                </a:lnTo>
                <a:lnTo>
                  <a:pt x="1319942" y="293798"/>
                </a:lnTo>
                <a:lnTo>
                  <a:pt x="1365498" y="321830"/>
                </a:lnTo>
                <a:lnTo>
                  <a:pt x="1411032" y="349956"/>
                </a:lnTo>
                <a:lnTo>
                  <a:pt x="1443932" y="376314"/>
                </a:lnTo>
                <a:lnTo>
                  <a:pt x="1488918" y="406748"/>
                </a:lnTo>
                <a:lnTo>
                  <a:pt x="1521282" y="435365"/>
                </a:lnTo>
                <a:lnTo>
                  <a:pt x="1565743" y="468009"/>
                </a:lnTo>
                <a:lnTo>
                  <a:pt x="1597594" y="498788"/>
                </a:lnTo>
                <a:lnTo>
                  <a:pt x="1641553" y="533544"/>
                </a:lnTo>
                <a:lnTo>
                  <a:pt x="1672914" y="566387"/>
                </a:lnTo>
                <a:lnTo>
                  <a:pt x="1716394" y="603158"/>
                </a:lnTo>
                <a:lnTo>
                  <a:pt x="1747288" y="637966"/>
                </a:lnTo>
                <a:lnTo>
                  <a:pt x="1777957" y="673721"/>
                </a:lnTo>
                <a:lnTo>
                  <a:pt x="1808408" y="710397"/>
                </a:lnTo>
                <a:lnTo>
                  <a:pt x="1851001" y="750905"/>
                </a:lnTo>
                <a:lnTo>
                  <a:pt x="1881031" y="789352"/>
                </a:lnTo>
                <a:lnTo>
                  <a:pt x="1910859" y="828648"/>
                </a:lnTo>
                <a:lnTo>
                  <a:pt x="1940313" y="869522"/>
                </a:lnTo>
                <a:lnTo>
                  <a:pt x="1969545" y="911328"/>
                </a:lnTo>
                <a:lnTo>
                  <a:pt x="1998563" y="954034"/>
                </a:lnTo>
                <a:lnTo>
                  <a:pt x="2015019" y="994676"/>
                </a:lnTo>
                <a:lnTo>
                  <a:pt x="2043631" y="1039092"/>
                </a:lnTo>
                <a:lnTo>
                  <a:pt x="2072051" y="1084316"/>
                </a:lnTo>
                <a:lnTo>
                  <a:pt x="2087931" y="1127385"/>
                </a:lnTo>
                <a:lnTo>
                  <a:pt x="2115988" y="1174136"/>
                </a:lnTo>
                <a:lnTo>
                  <a:pt x="2131520" y="1218671"/>
                </a:lnTo>
                <a:lnTo>
                  <a:pt x="2146888" y="1263892"/>
                </a:lnTo>
                <a:lnTo>
                  <a:pt x="2174456" y="1312704"/>
                </a:lnTo>
                <a:lnTo>
                  <a:pt x="2204442" y="1406306"/>
                </a:lnTo>
                <a:lnTo>
                  <a:pt x="2233891" y="1502167"/>
                </a:lnTo>
                <a:lnTo>
                  <a:pt x="2248351" y="1551213"/>
                </a:lnTo>
                <a:lnTo>
                  <a:pt x="2250341" y="1597803"/>
                </a:lnTo>
                <a:lnTo>
                  <a:pt x="2278715" y="1698194"/>
                </a:lnTo>
                <a:lnTo>
                  <a:pt x="2281990" y="1794340"/>
                </a:lnTo>
                <a:lnTo>
                  <a:pt x="2295854" y="1845895"/>
                </a:lnTo>
                <a:lnTo>
                  <a:pt x="2301152" y="2043463"/>
                </a:lnTo>
                <a:lnTo>
                  <a:pt x="2294931" y="2069659"/>
                </a:lnTo>
                <a:lnTo>
                  <a:pt x="2268610" y="2070563"/>
                </a:lnTo>
                <a:lnTo>
                  <a:pt x="2266387" y="2024958"/>
                </a:lnTo>
                <a:lnTo>
                  <a:pt x="2260568" y="1829582"/>
                </a:lnTo>
                <a:lnTo>
                  <a:pt x="2246570" y="1778590"/>
                </a:lnTo>
                <a:lnTo>
                  <a:pt x="2244825" y="1730969"/>
                </a:lnTo>
                <a:lnTo>
                  <a:pt x="2230615" y="1680875"/>
                </a:lnTo>
                <a:lnTo>
                  <a:pt x="2228645" y="1634200"/>
                </a:lnTo>
                <a:lnTo>
                  <a:pt x="2199624" y="1536536"/>
                </a:lnTo>
                <a:lnTo>
                  <a:pt x="2170072" y="1441106"/>
                </a:lnTo>
                <a:lnTo>
                  <a:pt x="2139943" y="1348106"/>
                </a:lnTo>
                <a:lnTo>
                  <a:pt x="2124648" y="1302579"/>
                </a:lnTo>
                <a:lnTo>
                  <a:pt x="2109191" y="1257732"/>
                </a:lnTo>
                <a:lnTo>
                  <a:pt x="2081210" y="1210656"/>
                </a:lnTo>
                <a:lnTo>
                  <a:pt x="2065412" y="1167245"/>
                </a:lnTo>
                <a:lnTo>
                  <a:pt x="2037079" y="1121653"/>
                </a:lnTo>
                <a:lnTo>
                  <a:pt x="2020918" y="1079773"/>
                </a:lnTo>
                <a:lnTo>
                  <a:pt x="1992209" y="1035762"/>
                </a:lnTo>
                <a:lnTo>
                  <a:pt x="1963304" y="992579"/>
                </a:lnTo>
                <a:lnTo>
                  <a:pt x="1934197" y="950247"/>
                </a:lnTo>
                <a:lnTo>
                  <a:pt x="1904881" y="908792"/>
                </a:lnTo>
                <a:lnTo>
                  <a:pt x="1875352" y="868237"/>
                </a:lnTo>
                <a:lnTo>
                  <a:pt x="1845603" y="828607"/>
                </a:lnTo>
                <a:lnTo>
                  <a:pt x="1815629" y="789926"/>
                </a:lnTo>
                <a:lnTo>
                  <a:pt x="1785423" y="752220"/>
                </a:lnTo>
                <a:lnTo>
                  <a:pt x="1754981" y="715511"/>
                </a:lnTo>
                <a:lnTo>
                  <a:pt x="1724295" y="679825"/>
                </a:lnTo>
                <a:lnTo>
                  <a:pt x="1681005" y="642253"/>
                </a:lnTo>
                <a:lnTo>
                  <a:pt x="1649816" y="608685"/>
                </a:lnTo>
                <a:lnTo>
                  <a:pt x="1618367" y="576214"/>
                </a:lnTo>
                <a:lnTo>
                  <a:pt x="1574296" y="541929"/>
                </a:lnTo>
                <a:lnTo>
                  <a:pt x="1542397" y="511354"/>
                </a:lnTo>
                <a:lnTo>
                  <a:pt x="1497878" y="478953"/>
                </a:lnTo>
                <a:lnTo>
                  <a:pt x="1465451" y="450604"/>
                </a:lnTo>
                <a:lnTo>
                  <a:pt x="1420399" y="420447"/>
                </a:lnTo>
                <a:lnTo>
                  <a:pt x="1387434" y="394359"/>
                </a:lnTo>
                <a:lnTo>
                  <a:pt x="1341841" y="366483"/>
                </a:lnTo>
                <a:lnTo>
                  <a:pt x="1295974" y="339760"/>
                </a:lnTo>
                <a:lnTo>
                  <a:pt x="1262188" y="317135"/>
                </a:lnTo>
                <a:lnTo>
                  <a:pt x="1215766" y="292747"/>
                </a:lnTo>
                <a:lnTo>
                  <a:pt x="1169064" y="269541"/>
                </a:lnTo>
                <a:lnTo>
                  <a:pt x="1122079" y="247526"/>
                </a:lnTo>
                <a:lnTo>
                  <a:pt x="1087166" y="229644"/>
                </a:lnTo>
                <a:lnTo>
                  <a:pt x="1039609" y="210038"/>
                </a:lnTo>
                <a:lnTo>
                  <a:pt x="991763" y="191649"/>
                </a:lnTo>
                <a:lnTo>
                  <a:pt x="943626" y="174488"/>
                </a:lnTo>
                <a:lnTo>
                  <a:pt x="895361" y="157862"/>
                </a:lnTo>
                <a:lnTo>
                  <a:pt x="846798" y="142493"/>
                </a:lnTo>
                <a:lnTo>
                  <a:pt x="797937" y="128379"/>
                </a:lnTo>
                <a:lnTo>
                  <a:pt x="748779" y="115516"/>
                </a:lnTo>
                <a:lnTo>
                  <a:pt x="699325" y="103899"/>
                </a:lnTo>
                <a:lnTo>
                  <a:pt x="649576" y="93524"/>
                </a:lnTo>
                <a:lnTo>
                  <a:pt x="599532" y="84389"/>
                </a:lnTo>
                <a:lnTo>
                  <a:pt x="549196" y="76489"/>
                </a:lnTo>
                <a:lnTo>
                  <a:pt x="498566" y="69821"/>
                </a:lnTo>
                <a:lnTo>
                  <a:pt x="447646" y="64380"/>
                </a:lnTo>
                <a:lnTo>
                  <a:pt x="396434" y="60164"/>
                </a:lnTo>
                <a:lnTo>
                  <a:pt x="357290" y="60102"/>
                </a:lnTo>
                <a:lnTo>
                  <a:pt x="305500" y="58322"/>
                </a:lnTo>
                <a:lnTo>
                  <a:pt x="253422" y="57755"/>
                </a:lnTo>
                <a:lnTo>
                  <a:pt x="200163" y="282037"/>
                </a:lnTo>
                <a:lnTo>
                  <a:pt x="160489" y="284208"/>
                </a:lnTo>
                <a:lnTo>
                  <a:pt x="94600" y="286832"/>
                </a:lnTo>
                <a:lnTo>
                  <a:pt x="40695" y="293957"/>
                </a:lnTo>
                <a:lnTo>
                  <a:pt x="0" y="300426"/>
                </a:lnTo>
                <a:lnTo>
                  <a:pt x="1857" y="17754"/>
                </a:lnTo>
                <a:close/>
              </a:path>
              <a:path w="2301240" h="2072640">
                <a:moveTo>
                  <a:pt x="200163" y="282037"/>
                </a:moveTo>
                <a:lnTo>
                  <a:pt x="253422" y="57755"/>
                </a:lnTo>
                <a:lnTo>
                  <a:pt x="304672" y="61808"/>
                </a:lnTo>
                <a:lnTo>
                  <a:pt x="355636" y="67065"/>
                </a:lnTo>
                <a:lnTo>
                  <a:pt x="406315" y="73522"/>
                </a:lnTo>
                <a:lnTo>
                  <a:pt x="456710" y="81177"/>
                </a:lnTo>
                <a:lnTo>
                  <a:pt x="506822" y="90026"/>
                </a:lnTo>
                <a:lnTo>
                  <a:pt x="556650" y="100066"/>
                </a:lnTo>
                <a:lnTo>
                  <a:pt x="606197" y="111292"/>
                </a:lnTo>
                <a:lnTo>
                  <a:pt x="655462" y="123703"/>
                </a:lnTo>
                <a:lnTo>
                  <a:pt x="704448" y="137294"/>
                </a:lnTo>
                <a:lnTo>
                  <a:pt x="753154" y="152062"/>
                </a:lnTo>
                <a:lnTo>
                  <a:pt x="801581" y="168004"/>
                </a:lnTo>
                <a:lnTo>
                  <a:pt x="849730" y="185116"/>
                </a:lnTo>
                <a:lnTo>
                  <a:pt x="897602" y="203395"/>
                </a:lnTo>
                <a:lnTo>
                  <a:pt x="945198" y="222837"/>
                </a:lnTo>
                <a:lnTo>
                  <a:pt x="992518" y="243440"/>
                </a:lnTo>
                <a:lnTo>
                  <a:pt x="1039564" y="265199"/>
                </a:lnTo>
                <a:lnTo>
                  <a:pt x="1086335" y="288112"/>
                </a:lnTo>
                <a:lnTo>
                  <a:pt x="1132834" y="312175"/>
                </a:lnTo>
                <a:lnTo>
                  <a:pt x="1179060" y="337384"/>
                </a:lnTo>
                <a:lnTo>
                  <a:pt x="1225015" y="363736"/>
                </a:lnTo>
                <a:lnTo>
                  <a:pt x="1258343" y="388294"/>
                </a:lnTo>
                <a:lnTo>
                  <a:pt x="1303758" y="416923"/>
                </a:lnTo>
                <a:lnTo>
                  <a:pt x="1348903" y="446685"/>
                </a:lnTo>
                <a:lnTo>
                  <a:pt x="1381424" y="474639"/>
                </a:lnTo>
                <a:lnTo>
                  <a:pt x="1426038" y="506639"/>
                </a:lnTo>
                <a:lnTo>
                  <a:pt x="1470393" y="539731"/>
                </a:lnTo>
                <a:lnTo>
                  <a:pt x="1502136" y="570963"/>
                </a:lnTo>
                <a:lnTo>
                  <a:pt x="1545985" y="606184"/>
                </a:lnTo>
                <a:lnTo>
                  <a:pt x="1577231" y="639508"/>
                </a:lnTo>
                <a:lnTo>
                  <a:pt x="1608236" y="673849"/>
                </a:lnTo>
                <a:lnTo>
                  <a:pt x="1651360" y="712124"/>
                </a:lnTo>
                <a:lnTo>
                  <a:pt x="1681894" y="748445"/>
                </a:lnTo>
                <a:lnTo>
                  <a:pt x="1712201" y="785728"/>
                </a:lnTo>
                <a:lnTo>
                  <a:pt x="1742283" y="823954"/>
                </a:lnTo>
                <a:lnTo>
                  <a:pt x="1772145" y="863105"/>
                </a:lnTo>
                <a:lnTo>
                  <a:pt x="1801793" y="903163"/>
                </a:lnTo>
                <a:lnTo>
                  <a:pt x="1831229" y="944107"/>
                </a:lnTo>
                <a:lnTo>
                  <a:pt x="1860460" y="985921"/>
                </a:lnTo>
                <a:lnTo>
                  <a:pt x="1889488" y="1028585"/>
                </a:lnTo>
                <a:lnTo>
                  <a:pt x="1918319" y="1072080"/>
                </a:lnTo>
                <a:lnTo>
                  <a:pt x="1934601" y="1113454"/>
                </a:lnTo>
                <a:lnTo>
                  <a:pt x="1963050" y="1158556"/>
                </a:lnTo>
                <a:lnTo>
                  <a:pt x="1991315" y="1204435"/>
                </a:lnTo>
                <a:lnTo>
                  <a:pt x="2007044" y="1248136"/>
                </a:lnTo>
                <a:lnTo>
                  <a:pt x="2022598" y="1292575"/>
                </a:lnTo>
                <a:lnTo>
                  <a:pt x="2050337" y="1340669"/>
                </a:lnTo>
                <a:lnTo>
                  <a:pt x="2065554" y="1386528"/>
                </a:lnTo>
                <a:lnTo>
                  <a:pt x="2080610" y="1433061"/>
                </a:lnTo>
                <a:lnTo>
                  <a:pt x="2110269" y="1528041"/>
                </a:lnTo>
                <a:lnTo>
                  <a:pt x="2139364" y="1625392"/>
                </a:lnTo>
                <a:lnTo>
                  <a:pt x="2141361" y="1671955"/>
                </a:lnTo>
                <a:lnTo>
                  <a:pt x="2169708" y="1772456"/>
                </a:lnTo>
                <a:lnTo>
                  <a:pt x="2172909" y="1868918"/>
                </a:lnTo>
                <a:lnTo>
                  <a:pt x="2186718" y="1920701"/>
                </a:lnTo>
                <a:lnTo>
                  <a:pt x="2190569" y="2069396"/>
                </a:lnTo>
                <a:lnTo>
                  <a:pt x="2189959" y="2071963"/>
                </a:lnTo>
                <a:lnTo>
                  <a:pt x="2164077" y="2071020"/>
                </a:lnTo>
                <a:lnTo>
                  <a:pt x="2166593" y="2060421"/>
                </a:lnTo>
                <a:lnTo>
                  <a:pt x="2164011" y="1961356"/>
                </a:lnTo>
                <a:lnTo>
                  <a:pt x="2150208" y="1909546"/>
                </a:lnTo>
                <a:lnTo>
                  <a:pt x="2148646" y="1861155"/>
                </a:lnTo>
                <a:lnTo>
                  <a:pt x="2134603" y="1810351"/>
                </a:lnTo>
                <a:lnTo>
                  <a:pt x="2132785" y="1763038"/>
                </a:lnTo>
                <a:lnTo>
                  <a:pt x="2104006" y="1664356"/>
                </a:lnTo>
                <a:lnTo>
                  <a:pt x="2074596" y="1568327"/>
                </a:lnTo>
                <a:lnTo>
                  <a:pt x="2059634" y="1521396"/>
                </a:lnTo>
                <a:lnTo>
                  <a:pt x="2044489" y="1475236"/>
                </a:lnTo>
                <a:lnTo>
                  <a:pt x="2029153" y="1429881"/>
                </a:lnTo>
                <a:lnTo>
                  <a:pt x="2013617" y="1385368"/>
                </a:lnTo>
                <a:lnTo>
                  <a:pt x="1985516" y="1338798"/>
                </a:lnTo>
                <a:lnTo>
                  <a:pt x="1969555" y="1296074"/>
                </a:lnTo>
                <a:lnTo>
                  <a:pt x="1941012" y="1251365"/>
                </a:lnTo>
                <a:lnTo>
                  <a:pt x="1924592" y="1210573"/>
                </a:lnTo>
                <a:lnTo>
                  <a:pt x="1895574" y="1167867"/>
                </a:lnTo>
                <a:lnTo>
                  <a:pt x="1876197" y="1249465"/>
                </a:lnTo>
                <a:lnTo>
                  <a:pt x="1847546" y="1205214"/>
                </a:lnTo>
                <a:lnTo>
                  <a:pt x="1818249" y="1163682"/>
                </a:lnTo>
                <a:lnTo>
                  <a:pt x="1800606" y="1128041"/>
                </a:lnTo>
                <a:lnTo>
                  <a:pt x="1769847" y="1092662"/>
                </a:lnTo>
                <a:lnTo>
                  <a:pt x="1740224" y="1052501"/>
                </a:lnTo>
                <a:lnTo>
                  <a:pt x="1710430" y="1013063"/>
                </a:lnTo>
                <a:lnTo>
                  <a:pt x="1680452" y="974398"/>
                </a:lnTo>
                <a:lnTo>
                  <a:pt x="1650278" y="936559"/>
                </a:lnTo>
                <a:lnTo>
                  <a:pt x="1607539" y="896663"/>
                </a:lnTo>
                <a:lnTo>
                  <a:pt x="1576936" y="860629"/>
                </a:lnTo>
                <a:lnTo>
                  <a:pt x="1546100" y="825576"/>
                </a:lnTo>
                <a:lnTo>
                  <a:pt x="1502663" y="788620"/>
                </a:lnTo>
                <a:lnTo>
                  <a:pt x="1471326" y="755681"/>
                </a:lnTo>
                <a:lnTo>
                  <a:pt x="1427362" y="720943"/>
                </a:lnTo>
                <a:lnTo>
                  <a:pt x="1383116" y="687392"/>
                </a:lnTo>
                <a:lnTo>
                  <a:pt x="1350933" y="658013"/>
                </a:lnTo>
                <a:lnTo>
                  <a:pt x="1306088" y="626989"/>
                </a:lnTo>
                <a:lnTo>
                  <a:pt x="1261020" y="596901"/>
                </a:lnTo>
                <a:lnTo>
                  <a:pt x="1215634" y="568150"/>
                </a:lnTo>
                <a:lnTo>
                  <a:pt x="1169933" y="540730"/>
                </a:lnTo>
                <a:lnTo>
                  <a:pt x="1123916" y="514638"/>
                </a:lnTo>
                <a:lnTo>
                  <a:pt x="1077585" y="489868"/>
                </a:lnTo>
                <a:lnTo>
                  <a:pt x="1030942" y="466416"/>
                </a:lnTo>
                <a:lnTo>
                  <a:pt x="983986" y="444277"/>
                </a:lnTo>
                <a:lnTo>
                  <a:pt x="936720" y="423446"/>
                </a:lnTo>
                <a:lnTo>
                  <a:pt x="889145" y="403919"/>
                </a:lnTo>
                <a:lnTo>
                  <a:pt x="841260" y="385691"/>
                </a:lnTo>
                <a:lnTo>
                  <a:pt x="756927" y="356048"/>
                </a:lnTo>
                <a:lnTo>
                  <a:pt x="708124" y="341689"/>
                </a:lnTo>
                <a:lnTo>
                  <a:pt x="646476" y="326455"/>
                </a:lnTo>
                <a:lnTo>
                  <a:pt x="596910" y="315309"/>
                </a:lnTo>
                <a:lnTo>
                  <a:pt x="546992" y="305647"/>
                </a:lnTo>
                <a:lnTo>
                  <a:pt x="484287" y="294864"/>
                </a:lnTo>
                <a:lnTo>
                  <a:pt x="433429" y="289158"/>
                </a:lnTo>
                <a:lnTo>
                  <a:pt x="382095" y="285458"/>
                </a:lnTo>
                <a:lnTo>
                  <a:pt x="318013" y="280472"/>
                </a:lnTo>
                <a:lnTo>
                  <a:pt x="265897" y="280069"/>
                </a:lnTo>
                <a:lnTo>
                  <a:pt x="213388" y="281314"/>
                </a:lnTo>
                <a:lnTo>
                  <a:pt x="200163" y="282037"/>
                </a:lnTo>
                <a:close/>
              </a:path>
              <a:path w="2301240" h="2072640">
                <a:moveTo>
                  <a:pt x="1876197" y="1249465"/>
                </a:moveTo>
                <a:lnTo>
                  <a:pt x="1895574" y="1167867"/>
                </a:lnTo>
                <a:lnTo>
                  <a:pt x="1912173" y="1207904"/>
                </a:lnTo>
                <a:lnTo>
                  <a:pt x="1940834" y="1252116"/>
                </a:lnTo>
                <a:lnTo>
                  <a:pt x="1956889" y="1294443"/>
                </a:lnTo>
                <a:lnTo>
                  <a:pt x="1972740" y="1337628"/>
                </a:lnTo>
                <a:lnTo>
                  <a:pt x="2004013" y="1425811"/>
                </a:lnTo>
                <a:lnTo>
                  <a:pt x="2019311" y="1471326"/>
                </a:lnTo>
                <a:lnTo>
                  <a:pt x="2064685" y="1610064"/>
                </a:lnTo>
                <a:lnTo>
                  <a:pt x="2067242" y="1654267"/>
                </a:lnTo>
                <a:lnTo>
                  <a:pt x="2082031" y="1701928"/>
                </a:lnTo>
                <a:lnTo>
                  <a:pt x="2083338" y="1751393"/>
                </a:lnTo>
                <a:lnTo>
                  <a:pt x="2096926" y="1804109"/>
                </a:lnTo>
                <a:lnTo>
                  <a:pt x="2098088" y="1854185"/>
                </a:lnTo>
                <a:lnTo>
                  <a:pt x="2111542" y="1907466"/>
                </a:lnTo>
                <a:lnTo>
                  <a:pt x="2114504" y="2059901"/>
                </a:lnTo>
                <a:lnTo>
                  <a:pt x="2124632" y="2072221"/>
                </a:lnTo>
                <a:lnTo>
                  <a:pt x="2098991" y="2070262"/>
                </a:lnTo>
                <a:lnTo>
                  <a:pt x="2103598" y="2050860"/>
                </a:lnTo>
                <a:lnTo>
                  <a:pt x="2090009" y="1998147"/>
                </a:lnTo>
                <a:lnTo>
                  <a:pt x="2089133" y="1946865"/>
                </a:lnTo>
                <a:lnTo>
                  <a:pt x="2076179" y="1891480"/>
                </a:lnTo>
                <a:lnTo>
                  <a:pt x="2075779" y="1838195"/>
                </a:lnTo>
                <a:lnTo>
                  <a:pt x="2037906" y="1667868"/>
                </a:lnTo>
                <a:lnTo>
                  <a:pt x="2008835" y="1570412"/>
                </a:lnTo>
                <a:lnTo>
                  <a:pt x="1994025" y="1522840"/>
                </a:lnTo>
                <a:lnTo>
                  <a:pt x="1978966" y="1476320"/>
                </a:lnTo>
                <a:lnTo>
                  <a:pt x="1963607" y="1431062"/>
                </a:lnTo>
                <a:lnTo>
                  <a:pt x="1935542" y="1384341"/>
                </a:lnTo>
                <a:lnTo>
                  <a:pt x="1919433" y="1342236"/>
                </a:lnTo>
                <a:lnTo>
                  <a:pt x="1891903" y="1293263"/>
                </a:lnTo>
                <a:lnTo>
                  <a:pt x="1876197" y="1249465"/>
                </a:lnTo>
                <a:close/>
              </a:path>
            </a:pathLst>
          </a:custGeom>
          <a:solidFill>
            <a:srgbClr val="77A8AB">
              <a:alpha val="31207"/>
            </a:srgbClr>
          </a:solidFill>
        </p:spPr>
        <p:txBody>
          <a:bodyPr wrap="square" lIns="0" tIns="0" rIns="0" bIns="0" rtlCol="0"/>
          <a:lstStyle/>
          <a:p>
            <a:endParaRPr/>
          </a:p>
        </p:txBody>
      </p:sp>
      <p:pic>
        <p:nvPicPr>
          <p:cNvPr id="10" name="object 11">
            <a:extLst>
              <a:ext uri="{FF2B5EF4-FFF2-40B4-BE49-F238E27FC236}">
                <a16:creationId xmlns:a16="http://schemas.microsoft.com/office/drawing/2014/main" id="{E19B2AF9-1A1A-0E03-FA9D-19A174468225}"/>
              </a:ext>
            </a:extLst>
          </p:cNvPr>
          <p:cNvPicPr/>
          <p:nvPr userDrawn="1"/>
        </p:nvPicPr>
        <p:blipFill>
          <a:blip r:embed="rId2" cstate="print"/>
          <a:stretch>
            <a:fillRect/>
          </a:stretch>
        </p:blipFill>
        <p:spPr>
          <a:xfrm>
            <a:off x="15032482" y="8968135"/>
            <a:ext cx="2971800" cy="1075025"/>
          </a:xfrm>
          <a:prstGeom prst="rect">
            <a:avLst/>
          </a:prstGeom>
        </p:spPr>
      </p:pic>
    </p:spTree>
    <p:extLst>
      <p:ext uri="{BB962C8B-B14F-4D97-AF65-F5344CB8AC3E}">
        <p14:creationId xmlns:p14="http://schemas.microsoft.com/office/powerpoint/2010/main" val="367729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00" b="0" i="0">
                <a:solidFill>
                  <a:srgbClr val="FFFDFA"/>
                </a:solidFill>
                <a:latin typeface="Century Gothic"/>
                <a:cs typeface="Century Gothic"/>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object 11">
            <a:extLst>
              <a:ext uri="{FF2B5EF4-FFF2-40B4-BE49-F238E27FC236}">
                <a16:creationId xmlns:a16="http://schemas.microsoft.com/office/drawing/2014/main" id="{A46F06C6-D33E-451A-31B1-0B1E16EF81E4}"/>
              </a:ext>
            </a:extLst>
          </p:cNvPr>
          <p:cNvPicPr/>
          <p:nvPr userDrawn="1"/>
        </p:nvPicPr>
        <p:blipFill>
          <a:blip r:embed="rId2" cstate="print"/>
          <a:stretch>
            <a:fillRect/>
          </a:stretch>
        </p:blipFill>
        <p:spPr>
          <a:xfrm>
            <a:off x="15032482" y="8968135"/>
            <a:ext cx="2971800" cy="107502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17001BE1-79D1-CC97-66A1-21CBF1096819}"/>
              </a:ext>
            </a:extLst>
          </p:cNvPr>
          <p:cNvSpPr/>
          <p:nvPr userDrawn="1"/>
        </p:nvSpPr>
        <p:spPr>
          <a:xfrm>
            <a:off x="599059" y="399643"/>
            <a:ext cx="17089882" cy="9220200"/>
          </a:xfrm>
          <a:custGeom>
            <a:avLst/>
            <a:gdLst/>
            <a:ahLst/>
            <a:cxnLst/>
            <a:rect l="l" t="t" r="r" b="b"/>
            <a:pathLst>
              <a:path w="16544925" h="8553450">
                <a:moveTo>
                  <a:pt x="16059021" y="8553397"/>
                </a:moveTo>
                <a:lnTo>
                  <a:pt x="485902" y="8553397"/>
                </a:lnTo>
                <a:lnTo>
                  <a:pt x="437877" y="8551020"/>
                </a:lnTo>
                <a:lnTo>
                  <a:pt x="390665" y="8543975"/>
                </a:lnTo>
                <a:lnTo>
                  <a:pt x="344585" y="8532396"/>
                </a:lnTo>
                <a:lnTo>
                  <a:pt x="299955" y="8516414"/>
                </a:lnTo>
                <a:lnTo>
                  <a:pt x="257095" y="8496160"/>
                </a:lnTo>
                <a:lnTo>
                  <a:pt x="216323" y="8471768"/>
                </a:lnTo>
                <a:lnTo>
                  <a:pt x="177958" y="8443368"/>
                </a:lnTo>
                <a:lnTo>
                  <a:pt x="142317" y="8411094"/>
                </a:lnTo>
                <a:lnTo>
                  <a:pt x="110039" y="8375456"/>
                </a:lnTo>
                <a:lnTo>
                  <a:pt x="81637" y="8337094"/>
                </a:lnTo>
                <a:lnTo>
                  <a:pt x="57242" y="8296326"/>
                </a:lnTo>
                <a:lnTo>
                  <a:pt x="36987" y="8253470"/>
                </a:lnTo>
                <a:lnTo>
                  <a:pt x="21003" y="8208845"/>
                </a:lnTo>
                <a:lnTo>
                  <a:pt x="9422" y="8162770"/>
                </a:lnTo>
                <a:lnTo>
                  <a:pt x="2377" y="8115562"/>
                </a:lnTo>
                <a:lnTo>
                  <a:pt x="0" y="8067541"/>
                </a:lnTo>
                <a:lnTo>
                  <a:pt x="0" y="485856"/>
                </a:lnTo>
                <a:lnTo>
                  <a:pt x="2377" y="437835"/>
                </a:lnTo>
                <a:lnTo>
                  <a:pt x="9422" y="390627"/>
                </a:lnTo>
                <a:lnTo>
                  <a:pt x="21003" y="344552"/>
                </a:lnTo>
                <a:lnTo>
                  <a:pt x="36987" y="299927"/>
                </a:lnTo>
                <a:lnTo>
                  <a:pt x="57242" y="257071"/>
                </a:lnTo>
                <a:lnTo>
                  <a:pt x="81637" y="216303"/>
                </a:lnTo>
                <a:lnTo>
                  <a:pt x="110039" y="177941"/>
                </a:lnTo>
                <a:lnTo>
                  <a:pt x="142317" y="142304"/>
                </a:lnTo>
                <a:lnTo>
                  <a:pt x="177958" y="110029"/>
                </a:lnTo>
                <a:lnTo>
                  <a:pt x="216323" y="81629"/>
                </a:lnTo>
                <a:lnTo>
                  <a:pt x="257095" y="57237"/>
                </a:lnTo>
                <a:lnTo>
                  <a:pt x="299955" y="36983"/>
                </a:lnTo>
                <a:lnTo>
                  <a:pt x="344585" y="21001"/>
                </a:lnTo>
                <a:lnTo>
                  <a:pt x="390665" y="9421"/>
                </a:lnTo>
                <a:lnTo>
                  <a:pt x="437877" y="2377"/>
                </a:lnTo>
                <a:lnTo>
                  <a:pt x="485902" y="0"/>
                </a:lnTo>
                <a:lnTo>
                  <a:pt x="16059021" y="0"/>
                </a:lnTo>
                <a:lnTo>
                  <a:pt x="16107046" y="2377"/>
                </a:lnTo>
                <a:lnTo>
                  <a:pt x="16154258" y="9421"/>
                </a:lnTo>
                <a:lnTo>
                  <a:pt x="16200338" y="21001"/>
                </a:lnTo>
                <a:lnTo>
                  <a:pt x="16244967" y="36983"/>
                </a:lnTo>
                <a:lnTo>
                  <a:pt x="16287827" y="57237"/>
                </a:lnTo>
                <a:lnTo>
                  <a:pt x="16328599" y="81629"/>
                </a:lnTo>
                <a:lnTo>
                  <a:pt x="16366965" y="110029"/>
                </a:lnTo>
                <a:lnTo>
                  <a:pt x="16402606" y="142304"/>
                </a:lnTo>
                <a:lnTo>
                  <a:pt x="16434883" y="177941"/>
                </a:lnTo>
                <a:lnTo>
                  <a:pt x="16463286" y="216303"/>
                </a:lnTo>
                <a:lnTo>
                  <a:pt x="16487681" y="257071"/>
                </a:lnTo>
                <a:lnTo>
                  <a:pt x="16507936" y="299927"/>
                </a:lnTo>
                <a:lnTo>
                  <a:pt x="16523920" y="344552"/>
                </a:lnTo>
                <a:lnTo>
                  <a:pt x="16535500" y="390627"/>
                </a:lnTo>
                <a:lnTo>
                  <a:pt x="16542545" y="437835"/>
                </a:lnTo>
                <a:lnTo>
                  <a:pt x="16544923" y="485856"/>
                </a:lnTo>
                <a:lnTo>
                  <a:pt x="16544923" y="8067541"/>
                </a:lnTo>
                <a:lnTo>
                  <a:pt x="16542545" y="8115562"/>
                </a:lnTo>
                <a:lnTo>
                  <a:pt x="16535500" y="8162770"/>
                </a:lnTo>
                <a:lnTo>
                  <a:pt x="16523920" y="8208845"/>
                </a:lnTo>
                <a:lnTo>
                  <a:pt x="16507936" y="8253470"/>
                </a:lnTo>
                <a:lnTo>
                  <a:pt x="16487681" y="8296326"/>
                </a:lnTo>
                <a:lnTo>
                  <a:pt x="16463286" y="8337094"/>
                </a:lnTo>
                <a:lnTo>
                  <a:pt x="16434883" y="8375456"/>
                </a:lnTo>
                <a:lnTo>
                  <a:pt x="16402606" y="8411094"/>
                </a:lnTo>
                <a:lnTo>
                  <a:pt x="16366965" y="8443368"/>
                </a:lnTo>
                <a:lnTo>
                  <a:pt x="16328599" y="8471768"/>
                </a:lnTo>
                <a:lnTo>
                  <a:pt x="16287827" y="8496160"/>
                </a:lnTo>
                <a:lnTo>
                  <a:pt x="16244967" y="8516414"/>
                </a:lnTo>
                <a:lnTo>
                  <a:pt x="16200338" y="8532396"/>
                </a:lnTo>
                <a:lnTo>
                  <a:pt x="16154258" y="8543975"/>
                </a:lnTo>
                <a:lnTo>
                  <a:pt x="16107046" y="8551020"/>
                </a:lnTo>
                <a:lnTo>
                  <a:pt x="16059021" y="8553397"/>
                </a:lnTo>
                <a:close/>
              </a:path>
            </a:pathLst>
          </a:custGeom>
          <a:solidFill>
            <a:srgbClr val="FFFFFF"/>
          </a:solidFill>
        </p:spPr>
        <p:txBody>
          <a:bodyPr wrap="square" lIns="0" tIns="0" rIns="0" bIns="0" rtlCol="0"/>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9" name="object 7">
            <a:extLst>
              <a:ext uri="{FF2B5EF4-FFF2-40B4-BE49-F238E27FC236}">
                <a16:creationId xmlns:a16="http://schemas.microsoft.com/office/drawing/2014/main" id="{6A2AB28A-7FCF-FB5F-6C55-23C8C220B9E0}"/>
              </a:ext>
            </a:extLst>
          </p:cNvPr>
          <p:cNvSpPr/>
          <p:nvPr userDrawn="1"/>
        </p:nvSpPr>
        <p:spPr>
          <a:xfrm>
            <a:off x="1395562" y="835304"/>
            <a:ext cx="8642684" cy="1363869"/>
          </a:xfrm>
          <a:custGeom>
            <a:avLst/>
            <a:gdLst/>
            <a:ahLst/>
            <a:cxnLst/>
            <a:rect l="l" t="t" r="r" b="b"/>
            <a:pathLst>
              <a:path w="6143625" h="1123950">
                <a:moveTo>
                  <a:pt x="5939596" y="1123949"/>
                </a:moveTo>
                <a:lnTo>
                  <a:pt x="203581" y="1123949"/>
                </a:lnTo>
                <a:lnTo>
                  <a:pt x="156983" y="1118547"/>
                </a:lnTo>
                <a:lnTo>
                  <a:pt x="114164" y="1103165"/>
                </a:lnTo>
                <a:lnTo>
                  <a:pt x="76359" y="1079042"/>
                </a:lnTo>
                <a:lnTo>
                  <a:pt x="44805" y="1047416"/>
                </a:lnTo>
                <a:lnTo>
                  <a:pt x="20737" y="1009526"/>
                </a:lnTo>
                <a:lnTo>
                  <a:pt x="5390" y="966610"/>
                </a:lnTo>
                <a:lnTo>
                  <a:pt x="0" y="919906"/>
                </a:lnTo>
                <a:lnTo>
                  <a:pt x="0" y="204043"/>
                </a:lnTo>
                <a:lnTo>
                  <a:pt x="5390" y="157339"/>
                </a:lnTo>
                <a:lnTo>
                  <a:pt x="20737" y="114423"/>
                </a:lnTo>
                <a:lnTo>
                  <a:pt x="44805" y="76533"/>
                </a:lnTo>
                <a:lnTo>
                  <a:pt x="76359" y="44907"/>
                </a:lnTo>
                <a:lnTo>
                  <a:pt x="114164" y="20784"/>
                </a:lnTo>
                <a:lnTo>
                  <a:pt x="156983" y="5402"/>
                </a:lnTo>
                <a:lnTo>
                  <a:pt x="203581" y="0"/>
                </a:lnTo>
                <a:lnTo>
                  <a:pt x="5939596" y="0"/>
                </a:lnTo>
                <a:lnTo>
                  <a:pt x="5986194" y="5402"/>
                </a:lnTo>
                <a:lnTo>
                  <a:pt x="6029013" y="20784"/>
                </a:lnTo>
                <a:lnTo>
                  <a:pt x="6066818" y="44907"/>
                </a:lnTo>
                <a:lnTo>
                  <a:pt x="6098372" y="76533"/>
                </a:lnTo>
                <a:lnTo>
                  <a:pt x="6122440" y="114423"/>
                </a:lnTo>
                <a:lnTo>
                  <a:pt x="6137787" y="157339"/>
                </a:lnTo>
                <a:lnTo>
                  <a:pt x="6143178" y="204043"/>
                </a:lnTo>
                <a:lnTo>
                  <a:pt x="6143178" y="919906"/>
                </a:lnTo>
                <a:lnTo>
                  <a:pt x="6137787" y="966610"/>
                </a:lnTo>
                <a:lnTo>
                  <a:pt x="6122440" y="1009526"/>
                </a:lnTo>
                <a:lnTo>
                  <a:pt x="6098372" y="1047416"/>
                </a:lnTo>
                <a:lnTo>
                  <a:pt x="6066818" y="1079042"/>
                </a:lnTo>
                <a:lnTo>
                  <a:pt x="6029013" y="1103165"/>
                </a:lnTo>
                <a:lnTo>
                  <a:pt x="5986194" y="1118547"/>
                </a:lnTo>
                <a:lnTo>
                  <a:pt x="5939596" y="1123949"/>
                </a:lnTo>
                <a:close/>
              </a:path>
            </a:pathLst>
          </a:custGeom>
          <a:solidFill>
            <a:srgbClr val="E76A18"/>
          </a:solidFill>
        </p:spPr>
        <p:txBody>
          <a:bodyPr wrap="square" lIns="0" tIns="0" rIns="0" bIns="0" rtlCol="0"/>
          <a:lstStyle/>
          <a:p>
            <a:endParaRPr/>
          </a:p>
        </p:txBody>
      </p:sp>
      <p:sp>
        <p:nvSpPr>
          <p:cNvPr id="10" name="Holder 2">
            <a:extLst>
              <a:ext uri="{FF2B5EF4-FFF2-40B4-BE49-F238E27FC236}">
                <a16:creationId xmlns:a16="http://schemas.microsoft.com/office/drawing/2014/main" id="{B3133A53-BDF1-C889-D94A-E5369140AE1E}"/>
              </a:ext>
            </a:extLst>
          </p:cNvPr>
          <p:cNvSpPr>
            <a:spLocks noGrp="1"/>
          </p:cNvSpPr>
          <p:nvPr>
            <p:ph type="title"/>
          </p:nvPr>
        </p:nvSpPr>
        <p:spPr>
          <a:xfrm>
            <a:off x="1691640" y="1056246"/>
            <a:ext cx="6858000" cy="819785"/>
          </a:xfrm>
        </p:spPr>
        <p:txBody>
          <a:bodyPr lIns="0" tIns="0" rIns="0" bIns="0"/>
          <a:lstStyle>
            <a:lvl1pPr>
              <a:defRPr sz="5200" b="0" i="0">
                <a:solidFill>
                  <a:srgbClr val="FFFDFA"/>
                </a:solidFill>
                <a:latin typeface="Century Gothic"/>
                <a:cs typeface="Century Gothic"/>
              </a:defRPr>
            </a:lvl1pPr>
          </a:lstStyle>
          <a:p>
            <a:endParaRPr/>
          </a:p>
        </p:txBody>
      </p:sp>
      <p:sp>
        <p:nvSpPr>
          <p:cNvPr id="11" name="object 10">
            <a:extLst>
              <a:ext uri="{FF2B5EF4-FFF2-40B4-BE49-F238E27FC236}">
                <a16:creationId xmlns:a16="http://schemas.microsoft.com/office/drawing/2014/main" id="{A195BB4C-2628-ED62-166B-67C799047A85}"/>
              </a:ext>
            </a:extLst>
          </p:cNvPr>
          <p:cNvSpPr/>
          <p:nvPr userDrawn="1"/>
        </p:nvSpPr>
        <p:spPr>
          <a:xfrm>
            <a:off x="-32084" y="8239572"/>
            <a:ext cx="2301240" cy="2072639"/>
          </a:xfrm>
          <a:custGeom>
            <a:avLst/>
            <a:gdLst/>
            <a:ahLst/>
            <a:cxnLst/>
            <a:rect l="l" t="t" r="r" b="b"/>
            <a:pathLst>
              <a:path w="2301240" h="2072640">
                <a:moveTo>
                  <a:pt x="1857" y="17754"/>
                </a:moveTo>
                <a:lnTo>
                  <a:pt x="28560" y="15244"/>
                </a:lnTo>
                <a:lnTo>
                  <a:pt x="81900" y="10493"/>
                </a:lnTo>
                <a:lnTo>
                  <a:pt x="134975" y="6863"/>
                </a:lnTo>
                <a:lnTo>
                  <a:pt x="175421" y="1444"/>
                </a:lnTo>
                <a:lnTo>
                  <a:pt x="227947" y="126"/>
                </a:lnTo>
                <a:lnTo>
                  <a:pt x="280189" y="0"/>
                </a:lnTo>
                <a:lnTo>
                  <a:pt x="332144" y="1088"/>
                </a:lnTo>
                <a:lnTo>
                  <a:pt x="383804" y="3414"/>
                </a:lnTo>
                <a:lnTo>
                  <a:pt x="435165" y="7001"/>
                </a:lnTo>
                <a:lnTo>
                  <a:pt x="486220" y="11874"/>
                </a:lnTo>
                <a:lnTo>
                  <a:pt x="536965" y="18055"/>
                </a:lnTo>
                <a:lnTo>
                  <a:pt x="587394" y="25568"/>
                </a:lnTo>
                <a:lnTo>
                  <a:pt x="637500" y="34436"/>
                </a:lnTo>
                <a:lnTo>
                  <a:pt x="687280" y="44683"/>
                </a:lnTo>
                <a:lnTo>
                  <a:pt x="736904" y="55583"/>
                </a:lnTo>
                <a:lnTo>
                  <a:pt x="786221" y="67776"/>
                </a:lnTo>
                <a:lnTo>
                  <a:pt x="835225" y="81290"/>
                </a:lnTo>
                <a:lnTo>
                  <a:pt x="896264" y="99089"/>
                </a:lnTo>
                <a:lnTo>
                  <a:pt x="944618" y="115337"/>
                </a:lnTo>
                <a:lnTo>
                  <a:pt x="992638" y="132996"/>
                </a:lnTo>
                <a:lnTo>
                  <a:pt x="1040315" y="152097"/>
                </a:lnTo>
                <a:lnTo>
                  <a:pt x="1087668" y="172560"/>
                </a:lnTo>
                <a:lnTo>
                  <a:pt x="1134722" y="194284"/>
                </a:lnTo>
                <a:lnTo>
                  <a:pt x="1181476" y="217270"/>
                </a:lnTo>
                <a:lnTo>
                  <a:pt x="1227931" y="241518"/>
                </a:lnTo>
                <a:lnTo>
                  <a:pt x="1274086" y="267027"/>
                </a:lnTo>
                <a:lnTo>
                  <a:pt x="1319942" y="293798"/>
                </a:lnTo>
                <a:lnTo>
                  <a:pt x="1365498" y="321830"/>
                </a:lnTo>
                <a:lnTo>
                  <a:pt x="1411032" y="349956"/>
                </a:lnTo>
                <a:lnTo>
                  <a:pt x="1443932" y="376314"/>
                </a:lnTo>
                <a:lnTo>
                  <a:pt x="1488918" y="406748"/>
                </a:lnTo>
                <a:lnTo>
                  <a:pt x="1521282" y="435365"/>
                </a:lnTo>
                <a:lnTo>
                  <a:pt x="1565743" y="468009"/>
                </a:lnTo>
                <a:lnTo>
                  <a:pt x="1597594" y="498788"/>
                </a:lnTo>
                <a:lnTo>
                  <a:pt x="1641553" y="533544"/>
                </a:lnTo>
                <a:lnTo>
                  <a:pt x="1672914" y="566387"/>
                </a:lnTo>
                <a:lnTo>
                  <a:pt x="1716394" y="603158"/>
                </a:lnTo>
                <a:lnTo>
                  <a:pt x="1747288" y="637966"/>
                </a:lnTo>
                <a:lnTo>
                  <a:pt x="1777957" y="673721"/>
                </a:lnTo>
                <a:lnTo>
                  <a:pt x="1808408" y="710397"/>
                </a:lnTo>
                <a:lnTo>
                  <a:pt x="1851001" y="750905"/>
                </a:lnTo>
                <a:lnTo>
                  <a:pt x="1881031" y="789352"/>
                </a:lnTo>
                <a:lnTo>
                  <a:pt x="1910859" y="828648"/>
                </a:lnTo>
                <a:lnTo>
                  <a:pt x="1940313" y="869522"/>
                </a:lnTo>
                <a:lnTo>
                  <a:pt x="1969545" y="911328"/>
                </a:lnTo>
                <a:lnTo>
                  <a:pt x="1998563" y="954034"/>
                </a:lnTo>
                <a:lnTo>
                  <a:pt x="2015019" y="994676"/>
                </a:lnTo>
                <a:lnTo>
                  <a:pt x="2043631" y="1039092"/>
                </a:lnTo>
                <a:lnTo>
                  <a:pt x="2072051" y="1084316"/>
                </a:lnTo>
                <a:lnTo>
                  <a:pt x="2087931" y="1127385"/>
                </a:lnTo>
                <a:lnTo>
                  <a:pt x="2115988" y="1174136"/>
                </a:lnTo>
                <a:lnTo>
                  <a:pt x="2131520" y="1218671"/>
                </a:lnTo>
                <a:lnTo>
                  <a:pt x="2146888" y="1263892"/>
                </a:lnTo>
                <a:lnTo>
                  <a:pt x="2174456" y="1312704"/>
                </a:lnTo>
                <a:lnTo>
                  <a:pt x="2204442" y="1406306"/>
                </a:lnTo>
                <a:lnTo>
                  <a:pt x="2233891" y="1502167"/>
                </a:lnTo>
                <a:lnTo>
                  <a:pt x="2248351" y="1551213"/>
                </a:lnTo>
                <a:lnTo>
                  <a:pt x="2250341" y="1597803"/>
                </a:lnTo>
                <a:lnTo>
                  <a:pt x="2278715" y="1698194"/>
                </a:lnTo>
                <a:lnTo>
                  <a:pt x="2281990" y="1794340"/>
                </a:lnTo>
                <a:lnTo>
                  <a:pt x="2295854" y="1845895"/>
                </a:lnTo>
                <a:lnTo>
                  <a:pt x="2301152" y="2043463"/>
                </a:lnTo>
                <a:lnTo>
                  <a:pt x="2294931" y="2069659"/>
                </a:lnTo>
                <a:lnTo>
                  <a:pt x="2268610" y="2070563"/>
                </a:lnTo>
                <a:lnTo>
                  <a:pt x="2266387" y="2024958"/>
                </a:lnTo>
                <a:lnTo>
                  <a:pt x="2260568" y="1829582"/>
                </a:lnTo>
                <a:lnTo>
                  <a:pt x="2246570" y="1778590"/>
                </a:lnTo>
                <a:lnTo>
                  <a:pt x="2244825" y="1730969"/>
                </a:lnTo>
                <a:lnTo>
                  <a:pt x="2230615" y="1680875"/>
                </a:lnTo>
                <a:lnTo>
                  <a:pt x="2228645" y="1634200"/>
                </a:lnTo>
                <a:lnTo>
                  <a:pt x="2199624" y="1536536"/>
                </a:lnTo>
                <a:lnTo>
                  <a:pt x="2170072" y="1441106"/>
                </a:lnTo>
                <a:lnTo>
                  <a:pt x="2139943" y="1348106"/>
                </a:lnTo>
                <a:lnTo>
                  <a:pt x="2124648" y="1302579"/>
                </a:lnTo>
                <a:lnTo>
                  <a:pt x="2109191" y="1257732"/>
                </a:lnTo>
                <a:lnTo>
                  <a:pt x="2081210" y="1210656"/>
                </a:lnTo>
                <a:lnTo>
                  <a:pt x="2065412" y="1167245"/>
                </a:lnTo>
                <a:lnTo>
                  <a:pt x="2037079" y="1121653"/>
                </a:lnTo>
                <a:lnTo>
                  <a:pt x="2020918" y="1079773"/>
                </a:lnTo>
                <a:lnTo>
                  <a:pt x="1992209" y="1035762"/>
                </a:lnTo>
                <a:lnTo>
                  <a:pt x="1963304" y="992579"/>
                </a:lnTo>
                <a:lnTo>
                  <a:pt x="1934197" y="950247"/>
                </a:lnTo>
                <a:lnTo>
                  <a:pt x="1904881" y="908792"/>
                </a:lnTo>
                <a:lnTo>
                  <a:pt x="1875352" y="868237"/>
                </a:lnTo>
                <a:lnTo>
                  <a:pt x="1845603" y="828607"/>
                </a:lnTo>
                <a:lnTo>
                  <a:pt x="1815629" y="789926"/>
                </a:lnTo>
                <a:lnTo>
                  <a:pt x="1785423" y="752220"/>
                </a:lnTo>
                <a:lnTo>
                  <a:pt x="1754981" y="715511"/>
                </a:lnTo>
                <a:lnTo>
                  <a:pt x="1724295" y="679825"/>
                </a:lnTo>
                <a:lnTo>
                  <a:pt x="1681005" y="642253"/>
                </a:lnTo>
                <a:lnTo>
                  <a:pt x="1649816" y="608685"/>
                </a:lnTo>
                <a:lnTo>
                  <a:pt x="1618367" y="576214"/>
                </a:lnTo>
                <a:lnTo>
                  <a:pt x="1574296" y="541929"/>
                </a:lnTo>
                <a:lnTo>
                  <a:pt x="1542397" y="511354"/>
                </a:lnTo>
                <a:lnTo>
                  <a:pt x="1497878" y="478953"/>
                </a:lnTo>
                <a:lnTo>
                  <a:pt x="1465451" y="450604"/>
                </a:lnTo>
                <a:lnTo>
                  <a:pt x="1420399" y="420447"/>
                </a:lnTo>
                <a:lnTo>
                  <a:pt x="1387434" y="394359"/>
                </a:lnTo>
                <a:lnTo>
                  <a:pt x="1341841" y="366483"/>
                </a:lnTo>
                <a:lnTo>
                  <a:pt x="1295974" y="339760"/>
                </a:lnTo>
                <a:lnTo>
                  <a:pt x="1262188" y="317135"/>
                </a:lnTo>
                <a:lnTo>
                  <a:pt x="1215766" y="292747"/>
                </a:lnTo>
                <a:lnTo>
                  <a:pt x="1169064" y="269541"/>
                </a:lnTo>
                <a:lnTo>
                  <a:pt x="1122079" y="247526"/>
                </a:lnTo>
                <a:lnTo>
                  <a:pt x="1087166" y="229644"/>
                </a:lnTo>
                <a:lnTo>
                  <a:pt x="1039609" y="210038"/>
                </a:lnTo>
                <a:lnTo>
                  <a:pt x="991763" y="191649"/>
                </a:lnTo>
                <a:lnTo>
                  <a:pt x="943626" y="174488"/>
                </a:lnTo>
                <a:lnTo>
                  <a:pt x="895361" y="157862"/>
                </a:lnTo>
                <a:lnTo>
                  <a:pt x="846798" y="142493"/>
                </a:lnTo>
                <a:lnTo>
                  <a:pt x="797937" y="128379"/>
                </a:lnTo>
                <a:lnTo>
                  <a:pt x="748779" y="115516"/>
                </a:lnTo>
                <a:lnTo>
                  <a:pt x="699325" y="103899"/>
                </a:lnTo>
                <a:lnTo>
                  <a:pt x="649576" y="93524"/>
                </a:lnTo>
                <a:lnTo>
                  <a:pt x="599532" y="84389"/>
                </a:lnTo>
                <a:lnTo>
                  <a:pt x="549196" y="76489"/>
                </a:lnTo>
                <a:lnTo>
                  <a:pt x="498566" y="69821"/>
                </a:lnTo>
                <a:lnTo>
                  <a:pt x="447646" y="64380"/>
                </a:lnTo>
                <a:lnTo>
                  <a:pt x="396434" y="60164"/>
                </a:lnTo>
                <a:lnTo>
                  <a:pt x="357290" y="60102"/>
                </a:lnTo>
                <a:lnTo>
                  <a:pt x="305500" y="58322"/>
                </a:lnTo>
                <a:lnTo>
                  <a:pt x="253422" y="57755"/>
                </a:lnTo>
                <a:lnTo>
                  <a:pt x="200163" y="282037"/>
                </a:lnTo>
                <a:lnTo>
                  <a:pt x="160489" y="284208"/>
                </a:lnTo>
                <a:lnTo>
                  <a:pt x="94600" y="286832"/>
                </a:lnTo>
                <a:lnTo>
                  <a:pt x="40695" y="293957"/>
                </a:lnTo>
                <a:lnTo>
                  <a:pt x="0" y="300426"/>
                </a:lnTo>
                <a:lnTo>
                  <a:pt x="1857" y="17754"/>
                </a:lnTo>
                <a:close/>
              </a:path>
              <a:path w="2301240" h="2072640">
                <a:moveTo>
                  <a:pt x="200163" y="282037"/>
                </a:moveTo>
                <a:lnTo>
                  <a:pt x="253422" y="57755"/>
                </a:lnTo>
                <a:lnTo>
                  <a:pt x="304672" y="61808"/>
                </a:lnTo>
                <a:lnTo>
                  <a:pt x="355636" y="67065"/>
                </a:lnTo>
                <a:lnTo>
                  <a:pt x="406315" y="73522"/>
                </a:lnTo>
                <a:lnTo>
                  <a:pt x="456710" y="81177"/>
                </a:lnTo>
                <a:lnTo>
                  <a:pt x="506822" y="90026"/>
                </a:lnTo>
                <a:lnTo>
                  <a:pt x="556650" y="100066"/>
                </a:lnTo>
                <a:lnTo>
                  <a:pt x="606197" y="111292"/>
                </a:lnTo>
                <a:lnTo>
                  <a:pt x="655462" y="123703"/>
                </a:lnTo>
                <a:lnTo>
                  <a:pt x="704448" y="137294"/>
                </a:lnTo>
                <a:lnTo>
                  <a:pt x="753154" y="152062"/>
                </a:lnTo>
                <a:lnTo>
                  <a:pt x="801581" y="168004"/>
                </a:lnTo>
                <a:lnTo>
                  <a:pt x="849730" y="185116"/>
                </a:lnTo>
                <a:lnTo>
                  <a:pt x="897602" y="203395"/>
                </a:lnTo>
                <a:lnTo>
                  <a:pt x="945198" y="222837"/>
                </a:lnTo>
                <a:lnTo>
                  <a:pt x="992518" y="243440"/>
                </a:lnTo>
                <a:lnTo>
                  <a:pt x="1039564" y="265199"/>
                </a:lnTo>
                <a:lnTo>
                  <a:pt x="1086335" y="288112"/>
                </a:lnTo>
                <a:lnTo>
                  <a:pt x="1132834" y="312175"/>
                </a:lnTo>
                <a:lnTo>
                  <a:pt x="1179060" y="337384"/>
                </a:lnTo>
                <a:lnTo>
                  <a:pt x="1225015" y="363736"/>
                </a:lnTo>
                <a:lnTo>
                  <a:pt x="1258343" y="388294"/>
                </a:lnTo>
                <a:lnTo>
                  <a:pt x="1303758" y="416923"/>
                </a:lnTo>
                <a:lnTo>
                  <a:pt x="1348903" y="446685"/>
                </a:lnTo>
                <a:lnTo>
                  <a:pt x="1381424" y="474639"/>
                </a:lnTo>
                <a:lnTo>
                  <a:pt x="1426038" y="506639"/>
                </a:lnTo>
                <a:lnTo>
                  <a:pt x="1470393" y="539731"/>
                </a:lnTo>
                <a:lnTo>
                  <a:pt x="1502136" y="570963"/>
                </a:lnTo>
                <a:lnTo>
                  <a:pt x="1545985" y="606184"/>
                </a:lnTo>
                <a:lnTo>
                  <a:pt x="1577231" y="639508"/>
                </a:lnTo>
                <a:lnTo>
                  <a:pt x="1608236" y="673849"/>
                </a:lnTo>
                <a:lnTo>
                  <a:pt x="1651360" y="712124"/>
                </a:lnTo>
                <a:lnTo>
                  <a:pt x="1681894" y="748445"/>
                </a:lnTo>
                <a:lnTo>
                  <a:pt x="1712201" y="785728"/>
                </a:lnTo>
                <a:lnTo>
                  <a:pt x="1742283" y="823954"/>
                </a:lnTo>
                <a:lnTo>
                  <a:pt x="1772145" y="863105"/>
                </a:lnTo>
                <a:lnTo>
                  <a:pt x="1801793" y="903163"/>
                </a:lnTo>
                <a:lnTo>
                  <a:pt x="1831229" y="944107"/>
                </a:lnTo>
                <a:lnTo>
                  <a:pt x="1860460" y="985921"/>
                </a:lnTo>
                <a:lnTo>
                  <a:pt x="1889488" y="1028585"/>
                </a:lnTo>
                <a:lnTo>
                  <a:pt x="1918319" y="1072080"/>
                </a:lnTo>
                <a:lnTo>
                  <a:pt x="1934601" y="1113454"/>
                </a:lnTo>
                <a:lnTo>
                  <a:pt x="1963050" y="1158556"/>
                </a:lnTo>
                <a:lnTo>
                  <a:pt x="1991315" y="1204435"/>
                </a:lnTo>
                <a:lnTo>
                  <a:pt x="2007044" y="1248136"/>
                </a:lnTo>
                <a:lnTo>
                  <a:pt x="2022598" y="1292575"/>
                </a:lnTo>
                <a:lnTo>
                  <a:pt x="2050337" y="1340669"/>
                </a:lnTo>
                <a:lnTo>
                  <a:pt x="2065554" y="1386528"/>
                </a:lnTo>
                <a:lnTo>
                  <a:pt x="2080610" y="1433061"/>
                </a:lnTo>
                <a:lnTo>
                  <a:pt x="2110269" y="1528041"/>
                </a:lnTo>
                <a:lnTo>
                  <a:pt x="2139364" y="1625392"/>
                </a:lnTo>
                <a:lnTo>
                  <a:pt x="2141361" y="1671955"/>
                </a:lnTo>
                <a:lnTo>
                  <a:pt x="2169708" y="1772456"/>
                </a:lnTo>
                <a:lnTo>
                  <a:pt x="2172909" y="1868918"/>
                </a:lnTo>
                <a:lnTo>
                  <a:pt x="2186718" y="1920701"/>
                </a:lnTo>
                <a:lnTo>
                  <a:pt x="2190569" y="2069396"/>
                </a:lnTo>
                <a:lnTo>
                  <a:pt x="2189959" y="2071963"/>
                </a:lnTo>
                <a:lnTo>
                  <a:pt x="2164077" y="2071020"/>
                </a:lnTo>
                <a:lnTo>
                  <a:pt x="2166593" y="2060421"/>
                </a:lnTo>
                <a:lnTo>
                  <a:pt x="2164011" y="1961356"/>
                </a:lnTo>
                <a:lnTo>
                  <a:pt x="2150208" y="1909546"/>
                </a:lnTo>
                <a:lnTo>
                  <a:pt x="2148646" y="1861155"/>
                </a:lnTo>
                <a:lnTo>
                  <a:pt x="2134603" y="1810351"/>
                </a:lnTo>
                <a:lnTo>
                  <a:pt x="2132785" y="1763038"/>
                </a:lnTo>
                <a:lnTo>
                  <a:pt x="2104006" y="1664356"/>
                </a:lnTo>
                <a:lnTo>
                  <a:pt x="2074596" y="1568327"/>
                </a:lnTo>
                <a:lnTo>
                  <a:pt x="2059634" y="1521396"/>
                </a:lnTo>
                <a:lnTo>
                  <a:pt x="2044489" y="1475236"/>
                </a:lnTo>
                <a:lnTo>
                  <a:pt x="2029153" y="1429881"/>
                </a:lnTo>
                <a:lnTo>
                  <a:pt x="2013617" y="1385368"/>
                </a:lnTo>
                <a:lnTo>
                  <a:pt x="1985516" y="1338798"/>
                </a:lnTo>
                <a:lnTo>
                  <a:pt x="1969555" y="1296074"/>
                </a:lnTo>
                <a:lnTo>
                  <a:pt x="1941012" y="1251365"/>
                </a:lnTo>
                <a:lnTo>
                  <a:pt x="1924592" y="1210573"/>
                </a:lnTo>
                <a:lnTo>
                  <a:pt x="1895574" y="1167867"/>
                </a:lnTo>
                <a:lnTo>
                  <a:pt x="1876197" y="1249465"/>
                </a:lnTo>
                <a:lnTo>
                  <a:pt x="1847546" y="1205214"/>
                </a:lnTo>
                <a:lnTo>
                  <a:pt x="1818249" y="1163682"/>
                </a:lnTo>
                <a:lnTo>
                  <a:pt x="1800606" y="1128041"/>
                </a:lnTo>
                <a:lnTo>
                  <a:pt x="1769847" y="1092662"/>
                </a:lnTo>
                <a:lnTo>
                  <a:pt x="1740224" y="1052501"/>
                </a:lnTo>
                <a:lnTo>
                  <a:pt x="1710430" y="1013063"/>
                </a:lnTo>
                <a:lnTo>
                  <a:pt x="1680452" y="974398"/>
                </a:lnTo>
                <a:lnTo>
                  <a:pt x="1650278" y="936559"/>
                </a:lnTo>
                <a:lnTo>
                  <a:pt x="1607539" y="896663"/>
                </a:lnTo>
                <a:lnTo>
                  <a:pt x="1576936" y="860629"/>
                </a:lnTo>
                <a:lnTo>
                  <a:pt x="1546100" y="825576"/>
                </a:lnTo>
                <a:lnTo>
                  <a:pt x="1502663" y="788620"/>
                </a:lnTo>
                <a:lnTo>
                  <a:pt x="1471326" y="755681"/>
                </a:lnTo>
                <a:lnTo>
                  <a:pt x="1427362" y="720943"/>
                </a:lnTo>
                <a:lnTo>
                  <a:pt x="1383116" y="687392"/>
                </a:lnTo>
                <a:lnTo>
                  <a:pt x="1350933" y="658013"/>
                </a:lnTo>
                <a:lnTo>
                  <a:pt x="1306088" y="626989"/>
                </a:lnTo>
                <a:lnTo>
                  <a:pt x="1261020" y="596901"/>
                </a:lnTo>
                <a:lnTo>
                  <a:pt x="1215634" y="568150"/>
                </a:lnTo>
                <a:lnTo>
                  <a:pt x="1169933" y="540730"/>
                </a:lnTo>
                <a:lnTo>
                  <a:pt x="1123916" y="514638"/>
                </a:lnTo>
                <a:lnTo>
                  <a:pt x="1077585" y="489868"/>
                </a:lnTo>
                <a:lnTo>
                  <a:pt x="1030942" y="466416"/>
                </a:lnTo>
                <a:lnTo>
                  <a:pt x="983986" y="444277"/>
                </a:lnTo>
                <a:lnTo>
                  <a:pt x="936720" y="423446"/>
                </a:lnTo>
                <a:lnTo>
                  <a:pt x="889145" y="403919"/>
                </a:lnTo>
                <a:lnTo>
                  <a:pt x="841260" y="385691"/>
                </a:lnTo>
                <a:lnTo>
                  <a:pt x="756927" y="356048"/>
                </a:lnTo>
                <a:lnTo>
                  <a:pt x="708124" y="341689"/>
                </a:lnTo>
                <a:lnTo>
                  <a:pt x="646476" y="326455"/>
                </a:lnTo>
                <a:lnTo>
                  <a:pt x="596910" y="315309"/>
                </a:lnTo>
                <a:lnTo>
                  <a:pt x="546992" y="305647"/>
                </a:lnTo>
                <a:lnTo>
                  <a:pt x="484287" y="294864"/>
                </a:lnTo>
                <a:lnTo>
                  <a:pt x="433429" y="289158"/>
                </a:lnTo>
                <a:lnTo>
                  <a:pt x="382095" y="285458"/>
                </a:lnTo>
                <a:lnTo>
                  <a:pt x="318013" y="280472"/>
                </a:lnTo>
                <a:lnTo>
                  <a:pt x="265897" y="280069"/>
                </a:lnTo>
                <a:lnTo>
                  <a:pt x="213388" y="281314"/>
                </a:lnTo>
                <a:lnTo>
                  <a:pt x="200163" y="282037"/>
                </a:lnTo>
                <a:close/>
              </a:path>
              <a:path w="2301240" h="2072640">
                <a:moveTo>
                  <a:pt x="1876197" y="1249465"/>
                </a:moveTo>
                <a:lnTo>
                  <a:pt x="1895574" y="1167867"/>
                </a:lnTo>
                <a:lnTo>
                  <a:pt x="1912173" y="1207904"/>
                </a:lnTo>
                <a:lnTo>
                  <a:pt x="1940834" y="1252116"/>
                </a:lnTo>
                <a:lnTo>
                  <a:pt x="1956889" y="1294443"/>
                </a:lnTo>
                <a:lnTo>
                  <a:pt x="1972740" y="1337628"/>
                </a:lnTo>
                <a:lnTo>
                  <a:pt x="2004013" y="1425811"/>
                </a:lnTo>
                <a:lnTo>
                  <a:pt x="2019311" y="1471326"/>
                </a:lnTo>
                <a:lnTo>
                  <a:pt x="2064685" y="1610064"/>
                </a:lnTo>
                <a:lnTo>
                  <a:pt x="2067242" y="1654267"/>
                </a:lnTo>
                <a:lnTo>
                  <a:pt x="2082031" y="1701928"/>
                </a:lnTo>
                <a:lnTo>
                  <a:pt x="2083338" y="1751393"/>
                </a:lnTo>
                <a:lnTo>
                  <a:pt x="2096926" y="1804109"/>
                </a:lnTo>
                <a:lnTo>
                  <a:pt x="2098088" y="1854185"/>
                </a:lnTo>
                <a:lnTo>
                  <a:pt x="2111542" y="1907466"/>
                </a:lnTo>
                <a:lnTo>
                  <a:pt x="2114504" y="2059901"/>
                </a:lnTo>
                <a:lnTo>
                  <a:pt x="2124632" y="2072221"/>
                </a:lnTo>
                <a:lnTo>
                  <a:pt x="2098991" y="2070262"/>
                </a:lnTo>
                <a:lnTo>
                  <a:pt x="2103598" y="2050860"/>
                </a:lnTo>
                <a:lnTo>
                  <a:pt x="2090009" y="1998147"/>
                </a:lnTo>
                <a:lnTo>
                  <a:pt x="2089133" y="1946865"/>
                </a:lnTo>
                <a:lnTo>
                  <a:pt x="2076179" y="1891480"/>
                </a:lnTo>
                <a:lnTo>
                  <a:pt x="2075779" y="1838195"/>
                </a:lnTo>
                <a:lnTo>
                  <a:pt x="2037906" y="1667868"/>
                </a:lnTo>
                <a:lnTo>
                  <a:pt x="2008835" y="1570412"/>
                </a:lnTo>
                <a:lnTo>
                  <a:pt x="1994025" y="1522840"/>
                </a:lnTo>
                <a:lnTo>
                  <a:pt x="1978966" y="1476320"/>
                </a:lnTo>
                <a:lnTo>
                  <a:pt x="1963607" y="1431062"/>
                </a:lnTo>
                <a:lnTo>
                  <a:pt x="1935542" y="1384341"/>
                </a:lnTo>
                <a:lnTo>
                  <a:pt x="1919433" y="1342236"/>
                </a:lnTo>
                <a:lnTo>
                  <a:pt x="1891903" y="1293263"/>
                </a:lnTo>
                <a:lnTo>
                  <a:pt x="1876197" y="1249465"/>
                </a:lnTo>
                <a:close/>
              </a:path>
            </a:pathLst>
          </a:custGeom>
          <a:solidFill>
            <a:srgbClr val="77A8AB">
              <a:alpha val="31207"/>
            </a:srgbClr>
          </a:solidFill>
        </p:spPr>
        <p:txBody>
          <a:bodyPr wrap="square" lIns="0" tIns="0" rIns="0" bIns="0" rtlCol="0"/>
          <a:lstStyle/>
          <a:p>
            <a:endParaRPr/>
          </a:p>
        </p:txBody>
      </p:sp>
      <p:pic>
        <p:nvPicPr>
          <p:cNvPr id="12" name="object 11">
            <a:extLst>
              <a:ext uri="{FF2B5EF4-FFF2-40B4-BE49-F238E27FC236}">
                <a16:creationId xmlns:a16="http://schemas.microsoft.com/office/drawing/2014/main" id="{CD5F236A-B291-ACB1-E2DF-37B3B2F7C907}"/>
              </a:ext>
            </a:extLst>
          </p:cNvPr>
          <p:cNvPicPr/>
          <p:nvPr userDrawn="1"/>
        </p:nvPicPr>
        <p:blipFill>
          <a:blip r:embed="rId2" cstate="print"/>
          <a:stretch>
            <a:fillRect/>
          </a:stretch>
        </p:blipFill>
        <p:spPr>
          <a:xfrm>
            <a:off x="15032482" y="8968135"/>
            <a:ext cx="2971800" cy="1075025"/>
          </a:xfrm>
          <a:prstGeom prst="rect">
            <a:avLst/>
          </a:prstGeom>
        </p:spPr>
      </p:pic>
    </p:spTree>
    <p:extLst>
      <p:ext uri="{BB962C8B-B14F-4D97-AF65-F5344CB8AC3E}">
        <p14:creationId xmlns:p14="http://schemas.microsoft.com/office/powerpoint/2010/main" val="369277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8287999" cy="10286999"/>
          </a:xfrm>
          <a:prstGeom prst="rect">
            <a:avLst/>
          </a:prstGeom>
        </p:spPr>
      </p:pic>
      <p:pic>
        <p:nvPicPr>
          <p:cNvPr id="17" name="bg object 17"/>
          <p:cNvPicPr/>
          <p:nvPr/>
        </p:nvPicPr>
        <p:blipFill>
          <a:blip r:embed="rId3" cstate="print"/>
          <a:stretch>
            <a:fillRect/>
          </a:stretch>
        </p:blipFill>
        <p:spPr>
          <a:xfrm>
            <a:off x="10112502" y="0"/>
            <a:ext cx="660482" cy="10286998"/>
          </a:xfrm>
          <a:prstGeom prst="rect">
            <a:avLst/>
          </a:prstGeom>
        </p:spPr>
      </p:pic>
      <p:pic>
        <p:nvPicPr>
          <p:cNvPr id="18" name="bg object 18"/>
          <p:cNvPicPr/>
          <p:nvPr/>
        </p:nvPicPr>
        <p:blipFill>
          <a:blip r:embed="rId4" cstate="print"/>
          <a:stretch>
            <a:fillRect/>
          </a:stretch>
        </p:blipFill>
        <p:spPr>
          <a:xfrm>
            <a:off x="10866504" y="0"/>
            <a:ext cx="818296" cy="10286998"/>
          </a:xfrm>
          <a:prstGeom prst="rect">
            <a:avLst/>
          </a:prstGeom>
        </p:spPr>
      </p:pic>
      <p:pic>
        <p:nvPicPr>
          <p:cNvPr id="19" name="bg object 19"/>
          <p:cNvPicPr/>
          <p:nvPr/>
        </p:nvPicPr>
        <p:blipFill>
          <a:blip r:embed="rId5" cstate="print"/>
          <a:stretch>
            <a:fillRect/>
          </a:stretch>
        </p:blipFill>
        <p:spPr>
          <a:xfrm>
            <a:off x="11944901" y="0"/>
            <a:ext cx="441295" cy="10286998"/>
          </a:xfrm>
          <a:prstGeom prst="rect">
            <a:avLst/>
          </a:prstGeom>
        </p:spPr>
      </p:pic>
      <p:pic>
        <p:nvPicPr>
          <p:cNvPr id="20" name="bg object 20"/>
          <p:cNvPicPr/>
          <p:nvPr/>
        </p:nvPicPr>
        <p:blipFill>
          <a:blip r:embed="rId6" cstate="print"/>
          <a:stretch>
            <a:fillRect/>
          </a:stretch>
        </p:blipFill>
        <p:spPr>
          <a:xfrm>
            <a:off x="17830787" y="0"/>
            <a:ext cx="457211" cy="9684789"/>
          </a:xfrm>
          <a:prstGeom prst="rect">
            <a:avLst/>
          </a:prstGeom>
        </p:spPr>
      </p:pic>
      <p:pic>
        <p:nvPicPr>
          <p:cNvPr id="21" name="bg object 21"/>
          <p:cNvPicPr/>
          <p:nvPr/>
        </p:nvPicPr>
        <p:blipFill>
          <a:blip r:embed="rId7" cstate="print"/>
          <a:stretch>
            <a:fillRect/>
          </a:stretch>
        </p:blipFill>
        <p:spPr>
          <a:xfrm>
            <a:off x="16916049" y="0"/>
            <a:ext cx="818295" cy="10286998"/>
          </a:xfrm>
          <a:prstGeom prst="rect">
            <a:avLst/>
          </a:prstGeom>
        </p:spPr>
      </p:pic>
      <p:pic>
        <p:nvPicPr>
          <p:cNvPr id="22" name="bg object 22"/>
          <p:cNvPicPr/>
          <p:nvPr/>
        </p:nvPicPr>
        <p:blipFill>
          <a:blip r:embed="rId8" cstate="print"/>
          <a:stretch>
            <a:fillRect/>
          </a:stretch>
        </p:blipFill>
        <p:spPr>
          <a:xfrm>
            <a:off x="16217575" y="0"/>
            <a:ext cx="441294" cy="10286998"/>
          </a:xfrm>
          <a:prstGeom prst="rect">
            <a:avLst/>
          </a:prstGeom>
        </p:spPr>
      </p:pic>
      <p:pic>
        <p:nvPicPr>
          <p:cNvPr id="23" name="bg object 23"/>
          <p:cNvPicPr/>
          <p:nvPr/>
        </p:nvPicPr>
        <p:blipFill>
          <a:blip r:embed="rId9" cstate="print"/>
          <a:stretch>
            <a:fillRect/>
          </a:stretch>
        </p:blipFill>
        <p:spPr>
          <a:xfrm>
            <a:off x="12582004" y="0"/>
            <a:ext cx="441294" cy="10286998"/>
          </a:xfrm>
          <a:prstGeom prst="rect">
            <a:avLst/>
          </a:prstGeom>
        </p:spPr>
      </p:pic>
      <p:pic>
        <p:nvPicPr>
          <p:cNvPr id="24" name="bg object 24"/>
          <p:cNvPicPr/>
          <p:nvPr/>
        </p:nvPicPr>
        <p:blipFill>
          <a:blip r:embed="rId10" cstate="print"/>
          <a:stretch>
            <a:fillRect/>
          </a:stretch>
        </p:blipFill>
        <p:spPr>
          <a:xfrm>
            <a:off x="13140197" y="0"/>
            <a:ext cx="2849424" cy="10286998"/>
          </a:xfrm>
          <a:prstGeom prst="rect">
            <a:avLst/>
          </a:prstGeom>
        </p:spPr>
      </p:pic>
      <p:sp>
        <p:nvSpPr>
          <p:cNvPr id="25" name="bg object 25"/>
          <p:cNvSpPr/>
          <p:nvPr/>
        </p:nvSpPr>
        <p:spPr>
          <a:xfrm>
            <a:off x="0" y="8848944"/>
            <a:ext cx="2173605" cy="1438275"/>
          </a:xfrm>
          <a:custGeom>
            <a:avLst/>
            <a:gdLst/>
            <a:ahLst/>
            <a:cxnLst/>
            <a:rect l="l" t="t" r="r" b="b"/>
            <a:pathLst>
              <a:path w="2173605" h="1438275">
                <a:moveTo>
                  <a:pt x="534348" y="33107"/>
                </a:moveTo>
                <a:lnTo>
                  <a:pt x="584771" y="42721"/>
                </a:lnTo>
                <a:lnTo>
                  <a:pt x="634933" y="53531"/>
                </a:lnTo>
                <a:lnTo>
                  <a:pt x="684801" y="65532"/>
                </a:lnTo>
                <a:lnTo>
                  <a:pt x="734339" y="78718"/>
                </a:lnTo>
                <a:lnTo>
                  <a:pt x="783515" y="93083"/>
                </a:lnTo>
                <a:lnTo>
                  <a:pt x="832294" y="108621"/>
                </a:lnTo>
                <a:lnTo>
                  <a:pt x="880642" y="125326"/>
                </a:lnTo>
                <a:lnTo>
                  <a:pt x="928526" y="143193"/>
                </a:lnTo>
                <a:lnTo>
                  <a:pt x="1022577" y="181077"/>
                </a:lnTo>
                <a:lnTo>
                  <a:pt x="1068703" y="201101"/>
                </a:lnTo>
                <a:lnTo>
                  <a:pt x="1114265" y="222267"/>
                </a:lnTo>
                <a:lnTo>
                  <a:pt x="1159242" y="244552"/>
                </a:lnTo>
                <a:lnTo>
                  <a:pt x="1203613" y="267934"/>
                </a:lnTo>
                <a:lnTo>
                  <a:pt x="1247356" y="292392"/>
                </a:lnTo>
                <a:lnTo>
                  <a:pt x="1290448" y="317904"/>
                </a:lnTo>
                <a:lnTo>
                  <a:pt x="1332869" y="344447"/>
                </a:lnTo>
                <a:lnTo>
                  <a:pt x="1374597" y="372001"/>
                </a:lnTo>
                <a:lnTo>
                  <a:pt x="1415610" y="400542"/>
                </a:lnTo>
                <a:lnTo>
                  <a:pt x="1455886" y="430051"/>
                </a:lnTo>
                <a:lnTo>
                  <a:pt x="1495403" y="460503"/>
                </a:lnTo>
                <a:lnTo>
                  <a:pt x="1534141" y="491878"/>
                </a:lnTo>
                <a:lnTo>
                  <a:pt x="1572077" y="524154"/>
                </a:lnTo>
                <a:lnTo>
                  <a:pt x="1609189" y="557309"/>
                </a:lnTo>
                <a:lnTo>
                  <a:pt x="1645457" y="591321"/>
                </a:lnTo>
                <a:lnTo>
                  <a:pt x="1680857" y="626168"/>
                </a:lnTo>
                <a:lnTo>
                  <a:pt x="1715370" y="661828"/>
                </a:lnTo>
                <a:lnTo>
                  <a:pt x="1748972" y="698280"/>
                </a:lnTo>
                <a:lnTo>
                  <a:pt x="1781642" y="735501"/>
                </a:lnTo>
                <a:lnTo>
                  <a:pt x="1813359" y="773470"/>
                </a:lnTo>
                <a:lnTo>
                  <a:pt x="1844100" y="812166"/>
                </a:lnTo>
                <a:lnTo>
                  <a:pt x="1873845" y="851565"/>
                </a:lnTo>
                <a:lnTo>
                  <a:pt x="1902571" y="891646"/>
                </a:lnTo>
                <a:lnTo>
                  <a:pt x="1930257" y="932388"/>
                </a:lnTo>
                <a:lnTo>
                  <a:pt x="1956882" y="973768"/>
                </a:lnTo>
                <a:lnTo>
                  <a:pt x="1982422" y="1015765"/>
                </a:lnTo>
                <a:lnTo>
                  <a:pt x="2006857" y="1058357"/>
                </a:lnTo>
                <a:lnTo>
                  <a:pt x="2032551" y="1104558"/>
                </a:lnTo>
                <a:lnTo>
                  <a:pt x="2056878" y="1151370"/>
                </a:lnTo>
                <a:lnTo>
                  <a:pt x="2079854" y="1198751"/>
                </a:lnTo>
                <a:lnTo>
                  <a:pt x="2101497" y="1246659"/>
                </a:lnTo>
                <a:lnTo>
                  <a:pt x="2121823" y="1295054"/>
                </a:lnTo>
                <a:lnTo>
                  <a:pt x="2140849" y="1343895"/>
                </a:lnTo>
                <a:lnTo>
                  <a:pt x="2158593" y="1393141"/>
                </a:lnTo>
                <a:lnTo>
                  <a:pt x="2173511" y="1438055"/>
                </a:lnTo>
                <a:lnTo>
                  <a:pt x="1876561" y="1438055"/>
                </a:lnTo>
                <a:lnTo>
                  <a:pt x="1875511" y="1435264"/>
                </a:lnTo>
                <a:lnTo>
                  <a:pt x="1857765" y="1392047"/>
                </a:lnTo>
                <a:lnTo>
                  <a:pt x="1838840" y="1349322"/>
                </a:lnTo>
                <a:lnTo>
                  <a:pt x="1818841" y="1307058"/>
                </a:lnTo>
                <a:lnTo>
                  <a:pt x="1798448" y="1265341"/>
                </a:lnTo>
                <a:lnTo>
                  <a:pt x="1776595" y="1224017"/>
                </a:lnTo>
                <a:lnTo>
                  <a:pt x="1753368" y="1183153"/>
                </a:lnTo>
                <a:lnTo>
                  <a:pt x="1728857" y="1142814"/>
                </a:lnTo>
                <a:lnTo>
                  <a:pt x="1703150" y="1103064"/>
                </a:lnTo>
                <a:lnTo>
                  <a:pt x="1676335" y="1063968"/>
                </a:lnTo>
                <a:lnTo>
                  <a:pt x="1648529" y="1025323"/>
                </a:lnTo>
                <a:lnTo>
                  <a:pt x="1619771" y="987011"/>
                </a:lnTo>
                <a:lnTo>
                  <a:pt x="1590027" y="949225"/>
                </a:lnTo>
                <a:lnTo>
                  <a:pt x="1559262" y="912159"/>
                </a:lnTo>
                <a:lnTo>
                  <a:pt x="1527445" y="876005"/>
                </a:lnTo>
                <a:lnTo>
                  <a:pt x="1494541" y="840957"/>
                </a:lnTo>
                <a:lnTo>
                  <a:pt x="1460709" y="806147"/>
                </a:lnTo>
                <a:lnTo>
                  <a:pt x="1425872" y="772257"/>
                </a:lnTo>
                <a:lnTo>
                  <a:pt x="1390095" y="739200"/>
                </a:lnTo>
                <a:lnTo>
                  <a:pt x="1353443" y="706888"/>
                </a:lnTo>
                <a:lnTo>
                  <a:pt x="1315982" y="675232"/>
                </a:lnTo>
                <a:lnTo>
                  <a:pt x="1277776" y="644143"/>
                </a:lnTo>
                <a:lnTo>
                  <a:pt x="1237833" y="614421"/>
                </a:lnTo>
                <a:lnTo>
                  <a:pt x="1197152" y="585517"/>
                </a:lnTo>
                <a:lnTo>
                  <a:pt x="1155724" y="557479"/>
                </a:lnTo>
                <a:lnTo>
                  <a:pt x="1113541" y="530355"/>
                </a:lnTo>
                <a:lnTo>
                  <a:pt x="1070595" y="504194"/>
                </a:lnTo>
                <a:lnTo>
                  <a:pt x="1026878" y="479044"/>
                </a:lnTo>
                <a:lnTo>
                  <a:pt x="982764" y="455078"/>
                </a:lnTo>
                <a:lnTo>
                  <a:pt x="937767" y="432946"/>
                </a:lnTo>
                <a:lnTo>
                  <a:pt x="891960" y="412611"/>
                </a:lnTo>
                <a:lnTo>
                  <a:pt x="845418" y="394037"/>
                </a:lnTo>
                <a:lnTo>
                  <a:pt x="798217" y="377188"/>
                </a:lnTo>
                <a:lnTo>
                  <a:pt x="750431" y="362028"/>
                </a:lnTo>
                <a:lnTo>
                  <a:pt x="702134" y="348521"/>
                </a:lnTo>
                <a:lnTo>
                  <a:pt x="653402" y="336631"/>
                </a:lnTo>
                <a:lnTo>
                  <a:pt x="604308" y="326322"/>
                </a:lnTo>
                <a:lnTo>
                  <a:pt x="0" y="221742"/>
                </a:lnTo>
                <a:lnTo>
                  <a:pt x="0" y="6866"/>
                </a:lnTo>
                <a:lnTo>
                  <a:pt x="30122" y="4509"/>
                </a:lnTo>
                <a:lnTo>
                  <a:pt x="79670" y="1817"/>
                </a:lnTo>
                <a:lnTo>
                  <a:pt x="129226" y="312"/>
                </a:lnTo>
                <a:lnTo>
                  <a:pt x="178759" y="0"/>
                </a:lnTo>
                <a:lnTo>
                  <a:pt x="228240" y="885"/>
                </a:lnTo>
                <a:lnTo>
                  <a:pt x="279513" y="3195"/>
                </a:lnTo>
                <a:lnTo>
                  <a:pt x="330729" y="6737"/>
                </a:lnTo>
                <a:lnTo>
                  <a:pt x="381855" y="11505"/>
                </a:lnTo>
                <a:lnTo>
                  <a:pt x="432856" y="17494"/>
                </a:lnTo>
                <a:lnTo>
                  <a:pt x="483699" y="24696"/>
                </a:lnTo>
                <a:lnTo>
                  <a:pt x="534348" y="33107"/>
                </a:lnTo>
                <a:close/>
              </a:path>
              <a:path w="2173605" h="1438275">
                <a:moveTo>
                  <a:pt x="0" y="221742"/>
                </a:moveTo>
                <a:lnTo>
                  <a:pt x="554929" y="317558"/>
                </a:lnTo>
                <a:lnTo>
                  <a:pt x="505337" y="310303"/>
                </a:lnTo>
                <a:lnTo>
                  <a:pt x="455609" y="304520"/>
                </a:lnTo>
                <a:lnTo>
                  <a:pt x="405818" y="300175"/>
                </a:lnTo>
                <a:lnTo>
                  <a:pt x="355985" y="297700"/>
                </a:lnTo>
                <a:lnTo>
                  <a:pt x="306245" y="296728"/>
                </a:lnTo>
                <a:lnTo>
                  <a:pt x="256637" y="297226"/>
                </a:lnTo>
                <a:lnTo>
                  <a:pt x="207202" y="299162"/>
                </a:lnTo>
                <a:lnTo>
                  <a:pt x="157978" y="302505"/>
                </a:lnTo>
                <a:lnTo>
                  <a:pt x="109007" y="307221"/>
                </a:lnTo>
                <a:lnTo>
                  <a:pt x="60327" y="313279"/>
                </a:lnTo>
                <a:lnTo>
                  <a:pt x="11979" y="320646"/>
                </a:lnTo>
                <a:lnTo>
                  <a:pt x="0" y="322804"/>
                </a:lnTo>
                <a:lnTo>
                  <a:pt x="0" y="221742"/>
                </a:lnTo>
                <a:close/>
              </a:path>
            </a:pathLst>
          </a:custGeom>
          <a:solidFill>
            <a:srgbClr val="77A8AB">
              <a:alpha val="69799"/>
            </a:srgbClr>
          </a:solidFill>
        </p:spPr>
        <p:txBody>
          <a:bodyPr wrap="square" lIns="0" tIns="0" rIns="0" bIns="0" rtlCol="0"/>
          <a:lstStyle/>
          <a:p>
            <a:endParaRPr/>
          </a:p>
        </p:txBody>
      </p:sp>
      <p:sp>
        <p:nvSpPr>
          <p:cNvPr id="26" name="bg object 26"/>
          <p:cNvSpPr/>
          <p:nvPr/>
        </p:nvSpPr>
        <p:spPr>
          <a:xfrm>
            <a:off x="0" y="1"/>
            <a:ext cx="4253230" cy="4500245"/>
          </a:xfrm>
          <a:custGeom>
            <a:avLst/>
            <a:gdLst/>
            <a:ahLst/>
            <a:cxnLst/>
            <a:rect l="l" t="t" r="r" b="b"/>
            <a:pathLst>
              <a:path w="4253230" h="4500245">
                <a:moveTo>
                  <a:pt x="0" y="4500171"/>
                </a:moveTo>
                <a:lnTo>
                  <a:pt x="0" y="2004080"/>
                </a:lnTo>
                <a:lnTo>
                  <a:pt x="1894046" y="0"/>
                </a:lnTo>
                <a:lnTo>
                  <a:pt x="4253090" y="0"/>
                </a:lnTo>
                <a:lnTo>
                  <a:pt x="0" y="4500171"/>
                </a:lnTo>
                <a:close/>
              </a:path>
            </a:pathLst>
          </a:custGeom>
          <a:solidFill>
            <a:srgbClr val="E76A18"/>
          </a:solidFill>
        </p:spPr>
        <p:txBody>
          <a:bodyPr wrap="square" lIns="0" tIns="0" rIns="0" bIns="0" rtlCol="0"/>
          <a:lstStyle/>
          <a:p>
            <a:endParaRPr/>
          </a:p>
        </p:txBody>
      </p:sp>
      <p:sp>
        <p:nvSpPr>
          <p:cNvPr id="27" name="bg object 27"/>
          <p:cNvSpPr/>
          <p:nvPr/>
        </p:nvSpPr>
        <p:spPr>
          <a:xfrm>
            <a:off x="261" y="138"/>
            <a:ext cx="2256790" cy="2732405"/>
          </a:xfrm>
          <a:custGeom>
            <a:avLst/>
            <a:gdLst/>
            <a:ahLst/>
            <a:cxnLst/>
            <a:rect l="l" t="t" r="r" b="b"/>
            <a:pathLst>
              <a:path w="2256790" h="2732405">
                <a:moveTo>
                  <a:pt x="2156315" y="283"/>
                </a:moveTo>
                <a:lnTo>
                  <a:pt x="2206442" y="184"/>
                </a:lnTo>
                <a:lnTo>
                  <a:pt x="2223369" y="85728"/>
                </a:lnTo>
                <a:lnTo>
                  <a:pt x="2231276" y="136318"/>
                </a:lnTo>
                <a:lnTo>
                  <a:pt x="2238758" y="187559"/>
                </a:lnTo>
                <a:lnTo>
                  <a:pt x="2244765" y="238734"/>
                </a:lnTo>
                <a:lnTo>
                  <a:pt x="2249314" y="289820"/>
                </a:lnTo>
                <a:lnTo>
                  <a:pt x="2252420" y="340792"/>
                </a:lnTo>
                <a:lnTo>
                  <a:pt x="2255162" y="392322"/>
                </a:lnTo>
                <a:lnTo>
                  <a:pt x="2256492" y="443691"/>
                </a:lnTo>
                <a:lnTo>
                  <a:pt x="2256425" y="494877"/>
                </a:lnTo>
                <a:lnTo>
                  <a:pt x="2254977" y="545854"/>
                </a:lnTo>
                <a:lnTo>
                  <a:pt x="2249062" y="647785"/>
                </a:lnTo>
                <a:lnTo>
                  <a:pt x="2244427" y="698994"/>
                </a:lnTo>
                <a:lnTo>
                  <a:pt x="2222639" y="850762"/>
                </a:lnTo>
                <a:lnTo>
                  <a:pt x="2212789" y="900667"/>
                </a:lnTo>
                <a:lnTo>
                  <a:pt x="2190344" y="1000034"/>
                </a:lnTo>
                <a:lnTo>
                  <a:pt x="2177775" y="1049458"/>
                </a:lnTo>
                <a:lnTo>
                  <a:pt x="2163969" y="1098452"/>
                </a:lnTo>
                <a:lnTo>
                  <a:pt x="2148940" y="1146996"/>
                </a:lnTo>
                <a:lnTo>
                  <a:pt x="2132699" y="1195073"/>
                </a:lnTo>
                <a:lnTo>
                  <a:pt x="2115259" y="1242664"/>
                </a:lnTo>
                <a:lnTo>
                  <a:pt x="2077895" y="1337003"/>
                </a:lnTo>
                <a:lnTo>
                  <a:pt x="2035883" y="1429169"/>
                </a:lnTo>
                <a:lnTo>
                  <a:pt x="1989373" y="1518931"/>
                </a:lnTo>
                <a:lnTo>
                  <a:pt x="1965016" y="1563178"/>
                </a:lnTo>
                <a:lnTo>
                  <a:pt x="1912039" y="1648907"/>
                </a:lnTo>
                <a:lnTo>
                  <a:pt x="1857016" y="1733124"/>
                </a:lnTo>
                <a:lnTo>
                  <a:pt x="1797931" y="1814270"/>
                </a:lnTo>
                <a:lnTo>
                  <a:pt x="1767432" y="1853985"/>
                </a:lnTo>
                <a:lnTo>
                  <a:pt x="1683075" y="1952914"/>
                </a:lnTo>
                <a:lnTo>
                  <a:pt x="1859693" y="1682587"/>
                </a:lnTo>
                <a:lnTo>
                  <a:pt x="1912152" y="1597651"/>
                </a:lnTo>
                <a:lnTo>
                  <a:pt x="1937306" y="1554507"/>
                </a:lnTo>
                <a:lnTo>
                  <a:pt x="1983275" y="1465574"/>
                </a:lnTo>
                <a:lnTo>
                  <a:pt x="2005128" y="1420516"/>
                </a:lnTo>
                <a:lnTo>
                  <a:pt x="2046510" y="1329314"/>
                </a:lnTo>
                <a:lnTo>
                  <a:pt x="2064951" y="1282513"/>
                </a:lnTo>
                <a:lnTo>
                  <a:pt x="2099398" y="1187994"/>
                </a:lnTo>
                <a:lnTo>
                  <a:pt x="2129099" y="1091453"/>
                </a:lnTo>
                <a:lnTo>
                  <a:pt x="2142670" y="1042818"/>
                </a:lnTo>
                <a:lnTo>
                  <a:pt x="2155017" y="993735"/>
                </a:lnTo>
                <a:lnTo>
                  <a:pt x="2166103" y="944259"/>
                </a:lnTo>
                <a:lnTo>
                  <a:pt x="2175892" y="894448"/>
                </a:lnTo>
                <a:lnTo>
                  <a:pt x="2192589" y="794590"/>
                </a:lnTo>
                <a:lnTo>
                  <a:pt x="2203947" y="693617"/>
                </a:lnTo>
                <a:lnTo>
                  <a:pt x="2208124" y="643106"/>
                </a:lnTo>
                <a:lnTo>
                  <a:pt x="2210929" y="592374"/>
                </a:lnTo>
                <a:lnTo>
                  <a:pt x="2213438" y="491014"/>
                </a:lnTo>
                <a:lnTo>
                  <a:pt x="2212053" y="439728"/>
                </a:lnTo>
                <a:lnTo>
                  <a:pt x="2210310" y="388992"/>
                </a:lnTo>
                <a:lnTo>
                  <a:pt x="2207133" y="338127"/>
                </a:lnTo>
                <a:lnTo>
                  <a:pt x="2203574" y="287849"/>
                </a:lnTo>
                <a:lnTo>
                  <a:pt x="2197493" y="236786"/>
                </a:lnTo>
                <a:lnTo>
                  <a:pt x="2191004" y="186347"/>
                </a:lnTo>
                <a:lnTo>
                  <a:pt x="2183033" y="135856"/>
                </a:lnTo>
                <a:lnTo>
                  <a:pt x="2174629" y="86027"/>
                </a:lnTo>
                <a:lnTo>
                  <a:pt x="2164717" y="36184"/>
                </a:lnTo>
                <a:lnTo>
                  <a:pt x="2156315" y="283"/>
                </a:lnTo>
                <a:close/>
              </a:path>
              <a:path w="2256790" h="2732405">
                <a:moveTo>
                  <a:pt x="735" y="2721398"/>
                </a:moveTo>
                <a:lnTo>
                  <a:pt x="10337" y="2720633"/>
                </a:lnTo>
                <a:lnTo>
                  <a:pt x="59353" y="2717590"/>
                </a:lnTo>
                <a:lnTo>
                  <a:pt x="108846" y="2713818"/>
                </a:lnTo>
                <a:lnTo>
                  <a:pt x="157743" y="2708634"/>
                </a:lnTo>
                <a:lnTo>
                  <a:pt x="207102" y="2702745"/>
                </a:lnTo>
                <a:lnTo>
                  <a:pt x="255850" y="2695468"/>
                </a:lnTo>
                <a:lnTo>
                  <a:pt x="305045" y="2687508"/>
                </a:lnTo>
                <a:lnTo>
                  <a:pt x="354678" y="2678876"/>
                </a:lnTo>
                <a:lnTo>
                  <a:pt x="403679" y="2668891"/>
                </a:lnTo>
                <a:lnTo>
                  <a:pt x="452040" y="2657563"/>
                </a:lnTo>
                <a:lnTo>
                  <a:pt x="500817" y="2645598"/>
                </a:lnTo>
                <a:lnTo>
                  <a:pt x="548940" y="2632314"/>
                </a:lnTo>
                <a:lnTo>
                  <a:pt x="597463" y="2618416"/>
                </a:lnTo>
                <a:lnTo>
                  <a:pt x="645330" y="2603199"/>
                </a:lnTo>
                <a:lnTo>
                  <a:pt x="693610" y="2587352"/>
                </a:lnTo>
                <a:lnTo>
                  <a:pt x="741229" y="2570194"/>
                </a:lnTo>
                <a:lnTo>
                  <a:pt x="788178" y="2551739"/>
                </a:lnTo>
                <a:lnTo>
                  <a:pt x="835512" y="2532696"/>
                </a:lnTo>
                <a:lnTo>
                  <a:pt x="882157" y="2512385"/>
                </a:lnTo>
                <a:lnTo>
                  <a:pt x="929167" y="2491515"/>
                </a:lnTo>
                <a:lnTo>
                  <a:pt x="974407" y="2468710"/>
                </a:lnTo>
                <a:lnTo>
                  <a:pt x="1065917" y="2421524"/>
                </a:lnTo>
                <a:lnTo>
                  <a:pt x="1154486" y="2369552"/>
                </a:lnTo>
                <a:lnTo>
                  <a:pt x="1198176" y="2342154"/>
                </a:lnTo>
                <a:lnTo>
                  <a:pt x="1241103" y="2313603"/>
                </a:lnTo>
                <a:lnTo>
                  <a:pt x="1322976" y="2255627"/>
                </a:lnTo>
                <a:lnTo>
                  <a:pt x="1361889" y="2226251"/>
                </a:lnTo>
                <a:lnTo>
                  <a:pt x="1399984" y="2195808"/>
                </a:lnTo>
                <a:lnTo>
                  <a:pt x="1437246" y="2164318"/>
                </a:lnTo>
                <a:lnTo>
                  <a:pt x="1510277" y="2098977"/>
                </a:lnTo>
                <a:lnTo>
                  <a:pt x="1546018" y="2065169"/>
                </a:lnTo>
                <a:lnTo>
                  <a:pt x="1579808" y="2029704"/>
                </a:lnTo>
                <a:lnTo>
                  <a:pt x="1614822" y="1994689"/>
                </a:lnTo>
                <a:lnTo>
                  <a:pt x="1647856" y="1958060"/>
                </a:lnTo>
                <a:lnTo>
                  <a:pt x="1712182" y="1882823"/>
                </a:lnTo>
                <a:lnTo>
                  <a:pt x="1743446" y="1844259"/>
                </a:lnTo>
                <a:lnTo>
                  <a:pt x="1773738" y="1804861"/>
                </a:lnTo>
                <a:lnTo>
                  <a:pt x="1803044" y="1764650"/>
                </a:lnTo>
                <a:lnTo>
                  <a:pt x="1859693" y="1682587"/>
                </a:lnTo>
                <a:lnTo>
                  <a:pt x="1683075" y="1952914"/>
                </a:lnTo>
                <a:lnTo>
                  <a:pt x="1635839" y="2004315"/>
                </a:lnTo>
                <a:lnTo>
                  <a:pt x="1565542" y="2074760"/>
                </a:lnTo>
                <a:lnTo>
                  <a:pt x="1529396" y="2109187"/>
                </a:lnTo>
                <a:lnTo>
                  <a:pt x="1492390" y="2142607"/>
                </a:lnTo>
                <a:lnTo>
                  <a:pt x="1454531" y="2175011"/>
                </a:lnTo>
                <a:lnTo>
                  <a:pt x="1377342" y="2237429"/>
                </a:lnTo>
                <a:lnTo>
                  <a:pt x="1338024" y="2267423"/>
                </a:lnTo>
                <a:lnTo>
                  <a:pt x="1297878" y="2296363"/>
                </a:lnTo>
                <a:lnTo>
                  <a:pt x="1216187" y="2351739"/>
                </a:lnTo>
                <a:lnTo>
                  <a:pt x="1174655" y="2378156"/>
                </a:lnTo>
                <a:lnTo>
                  <a:pt x="1090248" y="2428400"/>
                </a:lnTo>
                <a:lnTo>
                  <a:pt x="1047387" y="2452209"/>
                </a:lnTo>
                <a:lnTo>
                  <a:pt x="960376" y="2497151"/>
                </a:lnTo>
                <a:lnTo>
                  <a:pt x="916240" y="2518266"/>
                </a:lnTo>
                <a:lnTo>
                  <a:pt x="869202" y="2539179"/>
                </a:lnTo>
                <a:lnTo>
                  <a:pt x="820384" y="2558173"/>
                </a:lnTo>
                <a:lnTo>
                  <a:pt x="772985" y="2577316"/>
                </a:lnTo>
                <a:lnTo>
                  <a:pt x="723825" y="2594511"/>
                </a:lnTo>
                <a:lnTo>
                  <a:pt x="675039" y="2611132"/>
                </a:lnTo>
                <a:lnTo>
                  <a:pt x="625575" y="2626471"/>
                </a:lnTo>
                <a:lnTo>
                  <a:pt x="576504" y="2641207"/>
                </a:lnTo>
                <a:lnTo>
                  <a:pt x="526772" y="2654633"/>
                </a:lnTo>
                <a:lnTo>
                  <a:pt x="476390" y="2666733"/>
                </a:lnTo>
                <a:lnTo>
                  <a:pt x="426429" y="2678187"/>
                </a:lnTo>
                <a:lnTo>
                  <a:pt x="376899" y="2688982"/>
                </a:lnTo>
                <a:lnTo>
                  <a:pt x="325683" y="2697714"/>
                </a:lnTo>
                <a:lnTo>
                  <a:pt x="275980" y="2706452"/>
                </a:lnTo>
                <a:lnTo>
                  <a:pt x="174771" y="2719722"/>
                </a:lnTo>
                <a:lnTo>
                  <a:pt x="124516" y="2724663"/>
                </a:lnTo>
                <a:lnTo>
                  <a:pt x="73600" y="2728291"/>
                </a:lnTo>
                <a:lnTo>
                  <a:pt x="23096" y="2731289"/>
                </a:lnTo>
                <a:lnTo>
                  <a:pt x="0" y="2731811"/>
                </a:lnTo>
                <a:lnTo>
                  <a:pt x="735" y="2721398"/>
                </a:lnTo>
                <a:close/>
              </a:path>
              <a:path w="2256790" h="2732405">
                <a:moveTo>
                  <a:pt x="1912080" y="271"/>
                </a:moveTo>
                <a:lnTo>
                  <a:pt x="2063961" y="0"/>
                </a:lnTo>
                <a:lnTo>
                  <a:pt x="2077826" y="64689"/>
                </a:lnTo>
                <a:lnTo>
                  <a:pt x="2087766" y="114489"/>
                </a:lnTo>
                <a:lnTo>
                  <a:pt x="2095163" y="163539"/>
                </a:lnTo>
                <a:lnTo>
                  <a:pt x="2102150" y="213214"/>
                </a:lnTo>
                <a:lnTo>
                  <a:pt x="2108738" y="263502"/>
                </a:lnTo>
                <a:lnTo>
                  <a:pt x="2112808" y="312998"/>
                </a:lnTo>
                <a:lnTo>
                  <a:pt x="2116497" y="363079"/>
                </a:lnTo>
                <a:lnTo>
                  <a:pt x="2118749" y="413037"/>
                </a:lnTo>
                <a:lnTo>
                  <a:pt x="2120637" y="463551"/>
                </a:lnTo>
                <a:lnTo>
                  <a:pt x="2119120" y="563394"/>
                </a:lnTo>
                <a:lnTo>
                  <a:pt x="2116804" y="613377"/>
                </a:lnTo>
                <a:lnTo>
                  <a:pt x="2113112" y="663145"/>
                </a:lnTo>
                <a:lnTo>
                  <a:pt x="2102717" y="762645"/>
                </a:lnTo>
                <a:lnTo>
                  <a:pt x="2086974" y="861042"/>
                </a:lnTo>
                <a:lnTo>
                  <a:pt x="2077662" y="910125"/>
                </a:lnTo>
                <a:lnTo>
                  <a:pt x="2067051" y="958872"/>
                </a:lnTo>
                <a:lnTo>
                  <a:pt x="2043052" y="1055975"/>
                </a:lnTo>
                <a:lnTo>
                  <a:pt x="2014016" y="1151499"/>
                </a:lnTo>
                <a:lnTo>
                  <a:pt x="1980048" y="1245285"/>
                </a:lnTo>
                <a:lnTo>
                  <a:pt x="1961778" y="1291824"/>
                </a:lnTo>
                <a:lnTo>
                  <a:pt x="1942313" y="1337869"/>
                </a:lnTo>
                <a:lnTo>
                  <a:pt x="1900917" y="1429093"/>
                </a:lnTo>
                <a:lnTo>
                  <a:pt x="1877947" y="1473537"/>
                </a:lnTo>
                <a:lnTo>
                  <a:pt x="1829657" y="1561381"/>
                </a:lnTo>
                <a:lnTo>
                  <a:pt x="1776910" y="1646758"/>
                </a:lnTo>
                <a:lnTo>
                  <a:pt x="1749452" y="1688784"/>
                </a:lnTo>
                <a:lnTo>
                  <a:pt x="1720938" y="1730105"/>
                </a:lnTo>
                <a:lnTo>
                  <a:pt x="1691382" y="1770700"/>
                </a:lnTo>
                <a:lnTo>
                  <a:pt x="1660797" y="1810546"/>
                </a:lnTo>
                <a:lnTo>
                  <a:pt x="1629198" y="1849623"/>
                </a:lnTo>
                <a:lnTo>
                  <a:pt x="1622685" y="1857269"/>
                </a:lnTo>
                <a:lnTo>
                  <a:pt x="1773619" y="1626254"/>
                </a:lnTo>
                <a:lnTo>
                  <a:pt x="1822862" y="1541596"/>
                </a:lnTo>
                <a:lnTo>
                  <a:pt x="1868625" y="1452977"/>
                </a:lnTo>
                <a:lnTo>
                  <a:pt x="1890794" y="1407435"/>
                </a:lnTo>
                <a:lnTo>
                  <a:pt x="1930499" y="1314157"/>
                </a:lnTo>
                <a:lnTo>
                  <a:pt x="1965326" y="1219056"/>
                </a:lnTo>
                <a:lnTo>
                  <a:pt x="1995138" y="1122345"/>
                </a:lnTo>
                <a:lnTo>
                  <a:pt x="2019794" y="1024237"/>
                </a:lnTo>
                <a:lnTo>
                  <a:pt x="2030677" y="975072"/>
                </a:lnTo>
                <a:lnTo>
                  <a:pt x="2040220" y="925637"/>
                </a:lnTo>
                <a:lnTo>
                  <a:pt x="2054150" y="825370"/>
                </a:lnTo>
                <a:lnTo>
                  <a:pt x="2059567" y="775286"/>
                </a:lnTo>
                <a:lnTo>
                  <a:pt x="2067214" y="675347"/>
                </a:lnTo>
                <a:lnTo>
                  <a:pt x="2068348" y="624851"/>
                </a:lnTo>
                <a:lnTo>
                  <a:pt x="2069083" y="574966"/>
                </a:lnTo>
                <a:lnTo>
                  <a:pt x="2068338" y="525023"/>
                </a:lnTo>
                <a:lnTo>
                  <a:pt x="2066096" y="475050"/>
                </a:lnTo>
                <a:lnTo>
                  <a:pt x="2062340" y="425073"/>
                </a:lnTo>
                <a:lnTo>
                  <a:pt x="2057052" y="375117"/>
                </a:lnTo>
                <a:lnTo>
                  <a:pt x="2051279" y="325906"/>
                </a:lnTo>
                <a:lnTo>
                  <a:pt x="2043939" y="276769"/>
                </a:lnTo>
                <a:lnTo>
                  <a:pt x="2035016" y="227735"/>
                </a:lnTo>
                <a:lnTo>
                  <a:pt x="2025555" y="179524"/>
                </a:lnTo>
                <a:lnTo>
                  <a:pt x="1973922" y="258551"/>
                </a:lnTo>
                <a:lnTo>
                  <a:pt x="1973348" y="254786"/>
                </a:lnTo>
                <a:lnTo>
                  <a:pt x="1964272" y="201342"/>
                </a:lnTo>
                <a:lnTo>
                  <a:pt x="1953527" y="150452"/>
                </a:lnTo>
                <a:lnTo>
                  <a:pt x="1942030" y="103034"/>
                </a:lnTo>
                <a:lnTo>
                  <a:pt x="1930698" y="60008"/>
                </a:lnTo>
                <a:lnTo>
                  <a:pt x="1915625" y="11099"/>
                </a:lnTo>
                <a:lnTo>
                  <a:pt x="1912080" y="271"/>
                </a:lnTo>
                <a:close/>
              </a:path>
              <a:path w="2256790" h="2732405">
                <a:moveTo>
                  <a:pt x="874535" y="2431174"/>
                </a:moveTo>
                <a:lnTo>
                  <a:pt x="961127" y="2386872"/>
                </a:lnTo>
                <a:lnTo>
                  <a:pt x="1046699" y="2339487"/>
                </a:lnTo>
                <a:lnTo>
                  <a:pt x="1129069" y="2287716"/>
                </a:lnTo>
                <a:lnTo>
                  <a:pt x="1210308" y="2233031"/>
                </a:lnTo>
                <a:lnTo>
                  <a:pt x="1288234" y="2174129"/>
                </a:lnTo>
                <a:lnTo>
                  <a:pt x="1326470" y="2143470"/>
                </a:lnTo>
                <a:lnTo>
                  <a:pt x="1399324" y="2078400"/>
                </a:lnTo>
                <a:lnTo>
                  <a:pt x="1470820" y="2010765"/>
                </a:lnTo>
                <a:lnTo>
                  <a:pt x="1538555" y="1939598"/>
                </a:lnTo>
                <a:lnTo>
                  <a:pt x="1602388" y="1865116"/>
                </a:lnTo>
                <a:lnTo>
                  <a:pt x="1633338" y="1827032"/>
                </a:lnTo>
                <a:lnTo>
                  <a:pt x="1663271" y="1788183"/>
                </a:lnTo>
                <a:lnTo>
                  <a:pt x="1692173" y="1748591"/>
                </a:lnTo>
                <a:lnTo>
                  <a:pt x="1720030" y="1708275"/>
                </a:lnTo>
                <a:lnTo>
                  <a:pt x="1622685" y="1857269"/>
                </a:lnTo>
                <a:lnTo>
                  <a:pt x="1564074" y="1926081"/>
                </a:lnTo>
                <a:lnTo>
                  <a:pt x="1529513" y="1962725"/>
                </a:lnTo>
                <a:lnTo>
                  <a:pt x="1458590" y="2034127"/>
                </a:lnTo>
                <a:lnTo>
                  <a:pt x="1383939" y="2101947"/>
                </a:lnTo>
                <a:lnTo>
                  <a:pt x="1345781" y="2134809"/>
                </a:lnTo>
                <a:lnTo>
                  <a:pt x="1306733" y="2166713"/>
                </a:lnTo>
                <a:lnTo>
                  <a:pt x="1266807" y="2197636"/>
                </a:lnTo>
                <a:lnTo>
                  <a:pt x="1226019" y="2227560"/>
                </a:lnTo>
                <a:lnTo>
                  <a:pt x="1184380" y="2256461"/>
                </a:lnTo>
                <a:lnTo>
                  <a:pt x="1141906" y="2284320"/>
                </a:lnTo>
                <a:lnTo>
                  <a:pt x="1055569" y="2337520"/>
                </a:lnTo>
                <a:lnTo>
                  <a:pt x="966054" y="2386296"/>
                </a:lnTo>
                <a:lnTo>
                  <a:pt x="920671" y="2409319"/>
                </a:lnTo>
                <a:lnTo>
                  <a:pt x="874535" y="2431174"/>
                </a:lnTo>
                <a:close/>
              </a:path>
              <a:path w="2256790" h="2732405">
                <a:moveTo>
                  <a:pt x="1973922" y="258551"/>
                </a:moveTo>
                <a:lnTo>
                  <a:pt x="2025555" y="179524"/>
                </a:lnTo>
                <a:lnTo>
                  <a:pt x="2032227" y="229682"/>
                </a:lnTo>
                <a:lnTo>
                  <a:pt x="2037075" y="280310"/>
                </a:lnTo>
                <a:lnTo>
                  <a:pt x="2040215" y="331230"/>
                </a:lnTo>
                <a:lnTo>
                  <a:pt x="2042829" y="382956"/>
                </a:lnTo>
                <a:lnTo>
                  <a:pt x="2043969" y="434615"/>
                </a:lnTo>
                <a:lnTo>
                  <a:pt x="2043754" y="486027"/>
                </a:lnTo>
                <a:lnTo>
                  <a:pt x="2042811" y="538552"/>
                </a:lnTo>
                <a:lnTo>
                  <a:pt x="2032258" y="694020"/>
                </a:lnTo>
                <a:lnTo>
                  <a:pt x="2026068" y="745290"/>
                </a:lnTo>
                <a:lnTo>
                  <a:pt x="2018492" y="796358"/>
                </a:lnTo>
                <a:lnTo>
                  <a:pt x="2000009" y="898950"/>
                </a:lnTo>
                <a:lnTo>
                  <a:pt x="1989468" y="949912"/>
                </a:lnTo>
                <a:lnTo>
                  <a:pt x="1977722" y="1000398"/>
                </a:lnTo>
                <a:lnTo>
                  <a:pt x="1964780" y="1050392"/>
                </a:lnTo>
                <a:lnTo>
                  <a:pt x="1936419" y="1149527"/>
                </a:lnTo>
                <a:lnTo>
                  <a:pt x="1921022" y="1198635"/>
                </a:lnTo>
                <a:lnTo>
                  <a:pt x="1904473" y="1247182"/>
                </a:lnTo>
                <a:lnTo>
                  <a:pt x="1869031" y="1343225"/>
                </a:lnTo>
                <a:lnTo>
                  <a:pt x="1849095" y="1389991"/>
                </a:lnTo>
                <a:lnTo>
                  <a:pt x="1893452" y="1229223"/>
                </a:lnTo>
                <a:lnTo>
                  <a:pt x="1905789" y="1182477"/>
                </a:lnTo>
                <a:lnTo>
                  <a:pt x="1918091" y="1133463"/>
                </a:lnTo>
                <a:lnTo>
                  <a:pt x="1930196" y="1082428"/>
                </a:lnTo>
                <a:lnTo>
                  <a:pt x="1941943" y="1029620"/>
                </a:lnTo>
                <a:lnTo>
                  <a:pt x="1953170" y="975284"/>
                </a:lnTo>
                <a:lnTo>
                  <a:pt x="1963717" y="919668"/>
                </a:lnTo>
                <a:lnTo>
                  <a:pt x="1973423" y="863018"/>
                </a:lnTo>
                <a:lnTo>
                  <a:pt x="1981063" y="804886"/>
                </a:lnTo>
                <a:lnTo>
                  <a:pt x="1991710" y="691068"/>
                </a:lnTo>
                <a:lnTo>
                  <a:pt x="1994431" y="635821"/>
                </a:lnTo>
                <a:lnTo>
                  <a:pt x="1996636" y="581364"/>
                </a:lnTo>
                <a:lnTo>
                  <a:pt x="1997132" y="527200"/>
                </a:lnTo>
                <a:lnTo>
                  <a:pt x="1995791" y="473526"/>
                </a:lnTo>
                <a:lnTo>
                  <a:pt x="1993546" y="421236"/>
                </a:lnTo>
                <a:lnTo>
                  <a:pt x="1981965" y="311255"/>
                </a:lnTo>
                <a:lnTo>
                  <a:pt x="1973922" y="258551"/>
                </a:lnTo>
                <a:close/>
              </a:path>
            </a:pathLst>
          </a:custGeom>
          <a:solidFill>
            <a:srgbClr val="FFFFFF">
              <a:alpha val="69799"/>
            </a:srgbClr>
          </a:solidFill>
        </p:spPr>
        <p:txBody>
          <a:bodyPr wrap="square" lIns="0" tIns="0" rIns="0" bIns="0" rtlCol="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Holder 2">
            <a:extLst>
              <a:ext uri="{FF2B5EF4-FFF2-40B4-BE49-F238E27FC236}">
                <a16:creationId xmlns:a16="http://schemas.microsoft.com/office/drawing/2014/main" id="{61C5CEA2-A507-24E1-72A8-05EE550FEFF4}"/>
              </a:ext>
            </a:extLst>
          </p:cNvPr>
          <p:cNvSpPr>
            <a:spLocks noGrp="1"/>
          </p:cNvSpPr>
          <p:nvPr>
            <p:ph type="title"/>
          </p:nvPr>
        </p:nvSpPr>
        <p:spPr>
          <a:xfrm>
            <a:off x="2511130" y="2075687"/>
            <a:ext cx="5947069" cy="584775"/>
          </a:xfrm>
        </p:spPr>
        <p:txBody>
          <a:bodyPr lIns="0" tIns="0" rIns="0" bIns="0"/>
          <a:lstStyle>
            <a:lvl1pPr>
              <a:defRPr sz="3800" b="1" i="0">
                <a:solidFill>
                  <a:srgbClr val="5F5F5F"/>
                </a:solidFill>
                <a:latin typeface="Century Gothic"/>
                <a:cs typeface="Century Gothic"/>
              </a:defRPr>
            </a:lvl1pPr>
          </a:lstStyle>
          <a:p>
            <a:endParaRPr/>
          </a:p>
        </p:txBody>
      </p:sp>
      <p:sp>
        <p:nvSpPr>
          <p:cNvPr id="9" name="Holder 3">
            <a:extLst>
              <a:ext uri="{FF2B5EF4-FFF2-40B4-BE49-F238E27FC236}">
                <a16:creationId xmlns:a16="http://schemas.microsoft.com/office/drawing/2014/main" id="{2F635250-D4C4-A9E1-F44F-B0592E25DAAD}"/>
              </a:ext>
            </a:extLst>
          </p:cNvPr>
          <p:cNvSpPr>
            <a:spLocks noGrp="1"/>
          </p:cNvSpPr>
          <p:nvPr>
            <p:ph type="body" idx="1"/>
          </p:nvPr>
        </p:nvSpPr>
        <p:spPr>
          <a:xfrm>
            <a:off x="1597213" y="2892100"/>
            <a:ext cx="8153261" cy="1184600"/>
          </a:xfrm>
        </p:spPr>
        <p:txBody>
          <a:bodyPr lIns="0" tIns="0" rIns="0" bIns="0"/>
          <a:lstStyle>
            <a:lvl1pPr>
              <a:defRPr sz="2400" b="0" i="0">
                <a:solidFill>
                  <a:srgbClr val="5F5F5F"/>
                </a:solidFill>
                <a:latin typeface="Century Gothic"/>
                <a:cs typeface="Century Gothic"/>
              </a:defRPr>
            </a:lvl1pPr>
          </a:lstStyle>
          <a:p>
            <a:endParaRPr/>
          </a:p>
        </p:txBody>
      </p:sp>
      <p:pic>
        <p:nvPicPr>
          <p:cNvPr id="10" name="object 11">
            <a:extLst>
              <a:ext uri="{FF2B5EF4-FFF2-40B4-BE49-F238E27FC236}">
                <a16:creationId xmlns:a16="http://schemas.microsoft.com/office/drawing/2014/main" id="{CE137C79-BFC1-AC5B-F449-60F9163EB255}"/>
              </a:ext>
            </a:extLst>
          </p:cNvPr>
          <p:cNvPicPr/>
          <p:nvPr userDrawn="1"/>
        </p:nvPicPr>
        <p:blipFill>
          <a:blip r:embed="rId11" cstate="print"/>
          <a:stretch>
            <a:fillRect/>
          </a:stretch>
        </p:blipFill>
        <p:spPr>
          <a:xfrm>
            <a:off x="15032482" y="8968135"/>
            <a:ext cx="2971800" cy="107502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8287999" cy="10286999"/>
          </a:xfrm>
          <a:prstGeom prst="rect">
            <a:avLst/>
          </a:prstGeom>
        </p:spPr>
      </p:pic>
      <p:sp>
        <p:nvSpPr>
          <p:cNvPr id="25" name="bg object 25"/>
          <p:cNvSpPr/>
          <p:nvPr/>
        </p:nvSpPr>
        <p:spPr>
          <a:xfrm>
            <a:off x="0" y="8848944"/>
            <a:ext cx="2173605" cy="1438275"/>
          </a:xfrm>
          <a:custGeom>
            <a:avLst/>
            <a:gdLst/>
            <a:ahLst/>
            <a:cxnLst/>
            <a:rect l="l" t="t" r="r" b="b"/>
            <a:pathLst>
              <a:path w="2173605" h="1438275">
                <a:moveTo>
                  <a:pt x="534348" y="33107"/>
                </a:moveTo>
                <a:lnTo>
                  <a:pt x="584771" y="42721"/>
                </a:lnTo>
                <a:lnTo>
                  <a:pt x="634933" y="53531"/>
                </a:lnTo>
                <a:lnTo>
                  <a:pt x="684801" y="65532"/>
                </a:lnTo>
                <a:lnTo>
                  <a:pt x="734339" y="78718"/>
                </a:lnTo>
                <a:lnTo>
                  <a:pt x="783515" y="93083"/>
                </a:lnTo>
                <a:lnTo>
                  <a:pt x="832294" y="108621"/>
                </a:lnTo>
                <a:lnTo>
                  <a:pt x="880642" y="125326"/>
                </a:lnTo>
                <a:lnTo>
                  <a:pt x="928526" y="143193"/>
                </a:lnTo>
                <a:lnTo>
                  <a:pt x="1022577" y="181077"/>
                </a:lnTo>
                <a:lnTo>
                  <a:pt x="1068703" y="201101"/>
                </a:lnTo>
                <a:lnTo>
                  <a:pt x="1114265" y="222267"/>
                </a:lnTo>
                <a:lnTo>
                  <a:pt x="1159242" y="244552"/>
                </a:lnTo>
                <a:lnTo>
                  <a:pt x="1203613" y="267934"/>
                </a:lnTo>
                <a:lnTo>
                  <a:pt x="1247356" y="292392"/>
                </a:lnTo>
                <a:lnTo>
                  <a:pt x="1290448" y="317904"/>
                </a:lnTo>
                <a:lnTo>
                  <a:pt x="1332869" y="344447"/>
                </a:lnTo>
                <a:lnTo>
                  <a:pt x="1374597" y="372001"/>
                </a:lnTo>
                <a:lnTo>
                  <a:pt x="1415610" y="400542"/>
                </a:lnTo>
                <a:lnTo>
                  <a:pt x="1455886" y="430051"/>
                </a:lnTo>
                <a:lnTo>
                  <a:pt x="1495403" y="460503"/>
                </a:lnTo>
                <a:lnTo>
                  <a:pt x="1534141" y="491878"/>
                </a:lnTo>
                <a:lnTo>
                  <a:pt x="1572077" y="524154"/>
                </a:lnTo>
                <a:lnTo>
                  <a:pt x="1609189" y="557309"/>
                </a:lnTo>
                <a:lnTo>
                  <a:pt x="1645457" y="591321"/>
                </a:lnTo>
                <a:lnTo>
                  <a:pt x="1680857" y="626168"/>
                </a:lnTo>
                <a:lnTo>
                  <a:pt x="1715370" y="661828"/>
                </a:lnTo>
                <a:lnTo>
                  <a:pt x="1748972" y="698280"/>
                </a:lnTo>
                <a:lnTo>
                  <a:pt x="1781642" y="735501"/>
                </a:lnTo>
                <a:lnTo>
                  <a:pt x="1813359" y="773470"/>
                </a:lnTo>
                <a:lnTo>
                  <a:pt x="1844100" y="812166"/>
                </a:lnTo>
                <a:lnTo>
                  <a:pt x="1873845" y="851565"/>
                </a:lnTo>
                <a:lnTo>
                  <a:pt x="1902571" y="891646"/>
                </a:lnTo>
                <a:lnTo>
                  <a:pt x="1930257" y="932388"/>
                </a:lnTo>
                <a:lnTo>
                  <a:pt x="1956882" y="973768"/>
                </a:lnTo>
                <a:lnTo>
                  <a:pt x="1982422" y="1015765"/>
                </a:lnTo>
                <a:lnTo>
                  <a:pt x="2006857" y="1058357"/>
                </a:lnTo>
                <a:lnTo>
                  <a:pt x="2032551" y="1104558"/>
                </a:lnTo>
                <a:lnTo>
                  <a:pt x="2056878" y="1151370"/>
                </a:lnTo>
                <a:lnTo>
                  <a:pt x="2079854" y="1198751"/>
                </a:lnTo>
                <a:lnTo>
                  <a:pt x="2101497" y="1246659"/>
                </a:lnTo>
                <a:lnTo>
                  <a:pt x="2121823" y="1295054"/>
                </a:lnTo>
                <a:lnTo>
                  <a:pt x="2140849" y="1343895"/>
                </a:lnTo>
                <a:lnTo>
                  <a:pt x="2158593" y="1393141"/>
                </a:lnTo>
                <a:lnTo>
                  <a:pt x="2173511" y="1438055"/>
                </a:lnTo>
                <a:lnTo>
                  <a:pt x="1876561" y="1438055"/>
                </a:lnTo>
                <a:lnTo>
                  <a:pt x="1875511" y="1435264"/>
                </a:lnTo>
                <a:lnTo>
                  <a:pt x="1857765" y="1392047"/>
                </a:lnTo>
                <a:lnTo>
                  <a:pt x="1838840" y="1349322"/>
                </a:lnTo>
                <a:lnTo>
                  <a:pt x="1818841" y="1307058"/>
                </a:lnTo>
                <a:lnTo>
                  <a:pt x="1798448" y="1265341"/>
                </a:lnTo>
                <a:lnTo>
                  <a:pt x="1776595" y="1224017"/>
                </a:lnTo>
                <a:lnTo>
                  <a:pt x="1753368" y="1183153"/>
                </a:lnTo>
                <a:lnTo>
                  <a:pt x="1728857" y="1142814"/>
                </a:lnTo>
                <a:lnTo>
                  <a:pt x="1703150" y="1103064"/>
                </a:lnTo>
                <a:lnTo>
                  <a:pt x="1676335" y="1063968"/>
                </a:lnTo>
                <a:lnTo>
                  <a:pt x="1648529" y="1025323"/>
                </a:lnTo>
                <a:lnTo>
                  <a:pt x="1619771" y="987011"/>
                </a:lnTo>
                <a:lnTo>
                  <a:pt x="1590027" y="949225"/>
                </a:lnTo>
                <a:lnTo>
                  <a:pt x="1559262" y="912159"/>
                </a:lnTo>
                <a:lnTo>
                  <a:pt x="1527445" y="876005"/>
                </a:lnTo>
                <a:lnTo>
                  <a:pt x="1494541" y="840957"/>
                </a:lnTo>
                <a:lnTo>
                  <a:pt x="1460709" y="806147"/>
                </a:lnTo>
                <a:lnTo>
                  <a:pt x="1425872" y="772257"/>
                </a:lnTo>
                <a:lnTo>
                  <a:pt x="1390095" y="739200"/>
                </a:lnTo>
                <a:lnTo>
                  <a:pt x="1353443" y="706888"/>
                </a:lnTo>
                <a:lnTo>
                  <a:pt x="1315982" y="675232"/>
                </a:lnTo>
                <a:lnTo>
                  <a:pt x="1277776" y="644143"/>
                </a:lnTo>
                <a:lnTo>
                  <a:pt x="1237833" y="614421"/>
                </a:lnTo>
                <a:lnTo>
                  <a:pt x="1197152" y="585517"/>
                </a:lnTo>
                <a:lnTo>
                  <a:pt x="1155724" y="557479"/>
                </a:lnTo>
                <a:lnTo>
                  <a:pt x="1113541" y="530355"/>
                </a:lnTo>
                <a:lnTo>
                  <a:pt x="1070595" y="504194"/>
                </a:lnTo>
                <a:lnTo>
                  <a:pt x="1026878" y="479044"/>
                </a:lnTo>
                <a:lnTo>
                  <a:pt x="982764" y="455078"/>
                </a:lnTo>
                <a:lnTo>
                  <a:pt x="937767" y="432946"/>
                </a:lnTo>
                <a:lnTo>
                  <a:pt x="891960" y="412611"/>
                </a:lnTo>
                <a:lnTo>
                  <a:pt x="845418" y="394037"/>
                </a:lnTo>
                <a:lnTo>
                  <a:pt x="798217" y="377188"/>
                </a:lnTo>
                <a:lnTo>
                  <a:pt x="750431" y="362028"/>
                </a:lnTo>
                <a:lnTo>
                  <a:pt x="702134" y="348521"/>
                </a:lnTo>
                <a:lnTo>
                  <a:pt x="653402" y="336631"/>
                </a:lnTo>
                <a:lnTo>
                  <a:pt x="604308" y="326322"/>
                </a:lnTo>
                <a:lnTo>
                  <a:pt x="0" y="221742"/>
                </a:lnTo>
                <a:lnTo>
                  <a:pt x="0" y="6866"/>
                </a:lnTo>
                <a:lnTo>
                  <a:pt x="30122" y="4509"/>
                </a:lnTo>
                <a:lnTo>
                  <a:pt x="79670" y="1817"/>
                </a:lnTo>
                <a:lnTo>
                  <a:pt x="129226" y="312"/>
                </a:lnTo>
                <a:lnTo>
                  <a:pt x="178759" y="0"/>
                </a:lnTo>
                <a:lnTo>
                  <a:pt x="228240" y="885"/>
                </a:lnTo>
                <a:lnTo>
                  <a:pt x="279513" y="3195"/>
                </a:lnTo>
                <a:lnTo>
                  <a:pt x="330729" y="6737"/>
                </a:lnTo>
                <a:lnTo>
                  <a:pt x="381855" y="11505"/>
                </a:lnTo>
                <a:lnTo>
                  <a:pt x="432856" y="17494"/>
                </a:lnTo>
                <a:lnTo>
                  <a:pt x="483699" y="24696"/>
                </a:lnTo>
                <a:lnTo>
                  <a:pt x="534348" y="33107"/>
                </a:lnTo>
                <a:close/>
              </a:path>
              <a:path w="2173605" h="1438275">
                <a:moveTo>
                  <a:pt x="0" y="221742"/>
                </a:moveTo>
                <a:lnTo>
                  <a:pt x="554929" y="317558"/>
                </a:lnTo>
                <a:lnTo>
                  <a:pt x="505337" y="310303"/>
                </a:lnTo>
                <a:lnTo>
                  <a:pt x="455609" y="304520"/>
                </a:lnTo>
                <a:lnTo>
                  <a:pt x="405818" y="300175"/>
                </a:lnTo>
                <a:lnTo>
                  <a:pt x="355985" y="297700"/>
                </a:lnTo>
                <a:lnTo>
                  <a:pt x="306245" y="296728"/>
                </a:lnTo>
                <a:lnTo>
                  <a:pt x="256637" y="297226"/>
                </a:lnTo>
                <a:lnTo>
                  <a:pt x="207202" y="299162"/>
                </a:lnTo>
                <a:lnTo>
                  <a:pt x="157978" y="302505"/>
                </a:lnTo>
                <a:lnTo>
                  <a:pt x="109007" y="307221"/>
                </a:lnTo>
                <a:lnTo>
                  <a:pt x="60327" y="313279"/>
                </a:lnTo>
                <a:lnTo>
                  <a:pt x="11979" y="320646"/>
                </a:lnTo>
                <a:lnTo>
                  <a:pt x="0" y="322804"/>
                </a:lnTo>
                <a:lnTo>
                  <a:pt x="0" y="221742"/>
                </a:lnTo>
                <a:close/>
              </a:path>
            </a:pathLst>
          </a:custGeom>
          <a:solidFill>
            <a:srgbClr val="77A8AB">
              <a:alpha val="69799"/>
            </a:srgbClr>
          </a:solidFill>
        </p:spPr>
        <p:txBody>
          <a:bodyPr wrap="square" lIns="0" tIns="0" rIns="0" bIns="0" rtlCol="0"/>
          <a:lstStyle/>
          <a:p>
            <a:endParaRPr/>
          </a:p>
        </p:txBody>
      </p:sp>
      <p:sp>
        <p:nvSpPr>
          <p:cNvPr id="26" name="bg object 26"/>
          <p:cNvSpPr/>
          <p:nvPr/>
        </p:nvSpPr>
        <p:spPr>
          <a:xfrm>
            <a:off x="0" y="1"/>
            <a:ext cx="4253230" cy="4500245"/>
          </a:xfrm>
          <a:custGeom>
            <a:avLst/>
            <a:gdLst/>
            <a:ahLst/>
            <a:cxnLst/>
            <a:rect l="l" t="t" r="r" b="b"/>
            <a:pathLst>
              <a:path w="4253230" h="4500245">
                <a:moveTo>
                  <a:pt x="0" y="4500171"/>
                </a:moveTo>
                <a:lnTo>
                  <a:pt x="0" y="2004080"/>
                </a:lnTo>
                <a:lnTo>
                  <a:pt x="1894046" y="0"/>
                </a:lnTo>
                <a:lnTo>
                  <a:pt x="4253090" y="0"/>
                </a:lnTo>
                <a:lnTo>
                  <a:pt x="0" y="4500171"/>
                </a:lnTo>
                <a:close/>
              </a:path>
            </a:pathLst>
          </a:custGeom>
          <a:solidFill>
            <a:srgbClr val="E76A18"/>
          </a:solidFill>
        </p:spPr>
        <p:txBody>
          <a:bodyPr wrap="square" lIns="0" tIns="0" rIns="0" bIns="0" rtlCol="0"/>
          <a:lstStyle/>
          <a:p>
            <a:endParaRPr/>
          </a:p>
        </p:txBody>
      </p:sp>
      <p:sp>
        <p:nvSpPr>
          <p:cNvPr id="27" name="bg object 27"/>
          <p:cNvSpPr/>
          <p:nvPr/>
        </p:nvSpPr>
        <p:spPr>
          <a:xfrm>
            <a:off x="261" y="138"/>
            <a:ext cx="2256790" cy="2732405"/>
          </a:xfrm>
          <a:custGeom>
            <a:avLst/>
            <a:gdLst/>
            <a:ahLst/>
            <a:cxnLst/>
            <a:rect l="l" t="t" r="r" b="b"/>
            <a:pathLst>
              <a:path w="2256790" h="2732405">
                <a:moveTo>
                  <a:pt x="2156315" y="283"/>
                </a:moveTo>
                <a:lnTo>
                  <a:pt x="2206442" y="184"/>
                </a:lnTo>
                <a:lnTo>
                  <a:pt x="2223369" y="85728"/>
                </a:lnTo>
                <a:lnTo>
                  <a:pt x="2231276" y="136318"/>
                </a:lnTo>
                <a:lnTo>
                  <a:pt x="2238758" y="187559"/>
                </a:lnTo>
                <a:lnTo>
                  <a:pt x="2244765" y="238734"/>
                </a:lnTo>
                <a:lnTo>
                  <a:pt x="2249314" y="289820"/>
                </a:lnTo>
                <a:lnTo>
                  <a:pt x="2252420" y="340792"/>
                </a:lnTo>
                <a:lnTo>
                  <a:pt x="2255162" y="392322"/>
                </a:lnTo>
                <a:lnTo>
                  <a:pt x="2256492" y="443691"/>
                </a:lnTo>
                <a:lnTo>
                  <a:pt x="2256425" y="494877"/>
                </a:lnTo>
                <a:lnTo>
                  <a:pt x="2254977" y="545854"/>
                </a:lnTo>
                <a:lnTo>
                  <a:pt x="2249062" y="647785"/>
                </a:lnTo>
                <a:lnTo>
                  <a:pt x="2244427" y="698994"/>
                </a:lnTo>
                <a:lnTo>
                  <a:pt x="2222639" y="850762"/>
                </a:lnTo>
                <a:lnTo>
                  <a:pt x="2212789" y="900667"/>
                </a:lnTo>
                <a:lnTo>
                  <a:pt x="2190344" y="1000034"/>
                </a:lnTo>
                <a:lnTo>
                  <a:pt x="2177775" y="1049458"/>
                </a:lnTo>
                <a:lnTo>
                  <a:pt x="2163969" y="1098452"/>
                </a:lnTo>
                <a:lnTo>
                  <a:pt x="2148940" y="1146996"/>
                </a:lnTo>
                <a:lnTo>
                  <a:pt x="2132699" y="1195073"/>
                </a:lnTo>
                <a:lnTo>
                  <a:pt x="2115259" y="1242664"/>
                </a:lnTo>
                <a:lnTo>
                  <a:pt x="2077895" y="1337003"/>
                </a:lnTo>
                <a:lnTo>
                  <a:pt x="2035883" y="1429169"/>
                </a:lnTo>
                <a:lnTo>
                  <a:pt x="1989373" y="1518931"/>
                </a:lnTo>
                <a:lnTo>
                  <a:pt x="1965016" y="1563178"/>
                </a:lnTo>
                <a:lnTo>
                  <a:pt x="1912039" y="1648907"/>
                </a:lnTo>
                <a:lnTo>
                  <a:pt x="1857016" y="1733124"/>
                </a:lnTo>
                <a:lnTo>
                  <a:pt x="1797931" y="1814270"/>
                </a:lnTo>
                <a:lnTo>
                  <a:pt x="1767432" y="1853985"/>
                </a:lnTo>
                <a:lnTo>
                  <a:pt x="1683075" y="1952914"/>
                </a:lnTo>
                <a:lnTo>
                  <a:pt x="1859693" y="1682587"/>
                </a:lnTo>
                <a:lnTo>
                  <a:pt x="1912152" y="1597651"/>
                </a:lnTo>
                <a:lnTo>
                  <a:pt x="1937306" y="1554507"/>
                </a:lnTo>
                <a:lnTo>
                  <a:pt x="1983275" y="1465574"/>
                </a:lnTo>
                <a:lnTo>
                  <a:pt x="2005128" y="1420516"/>
                </a:lnTo>
                <a:lnTo>
                  <a:pt x="2046510" y="1329314"/>
                </a:lnTo>
                <a:lnTo>
                  <a:pt x="2064951" y="1282513"/>
                </a:lnTo>
                <a:lnTo>
                  <a:pt x="2099398" y="1187994"/>
                </a:lnTo>
                <a:lnTo>
                  <a:pt x="2129099" y="1091453"/>
                </a:lnTo>
                <a:lnTo>
                  <a:pt x="2142670" y="1042818"/>
                </a:lnTo>
                <a:lnTo>
                  <a:pt x="2155017" y="993735"/>
                </a:lnTo>
                <a:lnTo>
                  <a:pt x="2166103" y="944259"/>
                </a:lnTo>
                <a:lnTo>
                  <a:pt x="2175892" y="894448"/>
                </a:lnTo>
                <a:lnTo>
                  <a:pt x="2192589" y="794590"/>
                </a:lnTo>
                <a:lnTo>
                  <a:pt x="2203947" y="693617"/>
                </a:lnTo>
                <a:lnTo>
                  <a:pt x="2208124" y="643106"/>
                </a:lnTo>
                <a:lnTo>
                  <a:pt x="2210929" y="592374"/>
                </a:lnTo>
                <a:lnTo>
                  <a:pt x="2213438" y="491014"/>
                </a:lnTo>
                <a:lnTo>
                  <a:pt x="2212053" y="439728"/>
                </a:lnTo>
                <a:lnTo>
                  <a:pt x="2210310" y="388992"/>
                </a:lnTo>
                <a:lnTo>
                  <a:pt x="2207133" y="338127"/>
                </a:lnTo>
                <a:lnTo>
                  <a:pt x="2203574" y="287849"/>
                </a:lnTo>
                <a:lnTo>
                  <a:pt x="2197493" y="236786"/>
                </a:lnTo>
                <a:lnTo>
                  <a:pt x="2191004" y="186347"/>
                </a:lnTo>
                <a:lnTo>
                  <a:pt x="2183033" y="135856"/>
                </a:lnTo>
                <a:lnTo>
                  <a:pt x="2174629" y="86027"/>
                </a:lnTo>
                <a:lnTo>
                  <a:pt x="2164717" y="36184"/>
                </a:lnTo>
                <a:lnTo>
                  <a:pt x="2156315" y="283"/>
                </a:lnTo>
                <a:close/>
              </a:path>
              <a:path w="2256790" h="2732405">
                <a:moveTo>
                  <a:pt x="735" y="2721398"/>
                </a:moveTo>
                <a:lnTo>
                  <a:pt x="10337" y="2720633"/>
                </a:lnTo>
                <a:lnTo>
                  <a:pt x="59353" y="2717590"/>
                </a:lnTo>
                <a:lnTo>
                  <a:pt x="108846" y="2713818"/>
                </a:lnTo>
                <a:lnTo>
                  <a:pt x="157743" y="2708634"/>
                </a:lnTo>
                <a:lnTo>
                  <a:pt x="207102" y="2702745"/>
                </a:lnTo>
                <a:lnTo>
                  <a:pt x="255850" y="2695468"/>
                </a:lnTo>
                <a:lnTo>
                  <a:pt x="305045" y="2687508"/>
                </a:lnTo>
                <a:lnTo>
                  <a:pt x="354678" y="2678876"/>
                </a:lnTo>
                <a:lnTo>
                  <a:pt x="403679" y="2668891"/>
                </a:lnTo>
                <a:lnTo>
                  <a:pt x="452040" y="2657563"/>
                </a:lnTo>
                <a:lnTo>
                  <a:pt x="500817" y="2645598"/>
                </a:lnTo>
                <a:lnTo>
                  <a:pt x="548940" y="2632314"/>
                </a:lnTo>
                <a:lnTo>
                  <a:pt x="597463" y="2618416"/>
                </a:lnTo>
                <a:lnTo>
                  <a:pt x="645330" y="2603199"/>
                </a:lnTo>
                <a:lnTo>
                  <a:pt x="693610" y="2587352"/>
                </a:lnTo>
                <a:lnTo>
                  <a:pt x="741229" y="2570194"/>
                </a:lnTo>
                <a:lnTo>
                  <a:pt x="788178" y="2551739"/>
                </a:lnTo>
                <a:lnTo>
                  <a:pt x="835512" y="2532696"/>
                </a:lnTo>
                <a:lnTo>
                  <a:pt x="882157" y="2512385"/>
                </a:lnTo>
                <a:lnTo>
                  <a:pt x="929167" y="2491515"/>
                </a:lnTo>
                <a:lnTo>
                  <a:pt x="974407" y="2468710"/>
                </a:lnTo>
                <a:lnTo>
                  <a:pt x="1065917" y="2421524"/>
                </a:lnTo>
                <a:lnTo>
                  <a:pt x="1154486" y="2369552"/>
                </a:lnTo>
                <a:lnTo>
                  <a:pt x="1198176" y="2342154"/>
                </a:lnTo>
                <a:lnTo>
                  <a:pt x="1241103" y="2313603"/>
                </a:lnTo>
                <a:lnTo>
                  <a:pt x="1322976" y="2255627"/>
                </a:lnTo>
                <a:lnTo>
                  <a:pt x="1361889" y="2226251"/>
                </a:lnTo>
                <a:lnTo>
                  <a:pt x="1399984" y="2195808"/>
                </a:lnTo>
                <a:lnTo>
                  <a:pt x="1437246" y="2164318"/>
                </a:lnTo>
                <a:lnTo>
                  <a:pt x="1510277" y="2098977"/>
                </a:lnTo>
                <a:lnTo>
                  <a:pt x="1546018" y="2065169"/>
                </a:lnTo>
                <a:lnTo>
                  <a:pt x="1579808" y="2029704"/>
                </a:lnTo>
                <a:lnTo>
                  <a:pt x="1614822" y="1994689"/>
                </a:lnTo>
                <a:lnTo>
                  <a:pt x="1647856" y="1958060"/>
                </a:lnTo>
                <a:lnTo>
                  <a:pt x="1712182" y="1882823"/>
                </a:lnTo>
                <a:lnTo>
                  <a:pt x="1743446" y="1844259"/>
                </a:lnTo>
                <a:lnTo>
                  <a:pt x="1773738" y="1804861"/>
                </a:lnTo>
                <a:lnTo>
                  <a:pt x="1803044" y="1764650"/>
                </a:lnTo>
                <a:lnTo>
                  <a:pt x="1859693" y="1682587"/>
                </a:lnTo>
                <a:lnTo>
                  <a:pt x="1683075" y="1952914"/>
                </a:lnTo>
                <a:lnTo>
                  <a:pt x="1635839" y="2004315"/>
                </a:lnTo>
                <a:lnTo>
                  <a:pt x="1565542" y="2074760"/>
                </a:lnTo>
                <a:lnTo>
                  <a:pt x="1529396" y="2109187"/>
                </a:lnTo>
                <a:lnTo>
                  <a:pt x="1492390" y="2142607"/>
                </a:lnTo>
                <a:lnTo>
                  <a:pt x="1454531" y="2175011"/>
                </a:lnTo>
                <a:lnTo>
                  <a:pt x="1377342" y="2237429"/>
                </a:lnTo>
                <a:lnTo>
                  <a:pt x="1338024" y="2267423"/>
                </a:lnTo>
                <a:lnTo>
                  <a:pt x="1297878" y="2296363"/>
                </a:lnTo>
                <a:lnTo>
                  <a:pt x="1216187" y="2351739"/>
                </a:lnTo>
                <a:lnTo>
                  <a:pt x="1174655" y="2378156"/>
                </a:lnTo>
                <a:lnTo>
                  <a:pt x="1090248" y="2428400"/>
                </a:lnTo>
                <a:lnTo>
                  <a:pt x="1047387" y="2452209"/>
                </a:lnTo>
                <a:lnTo>
                  <a:pt x="960376" y="2497151"/>
                </a:lnTo>
                <a:lnTo>
                  <a:pt x="916240" y="2518266"/>
                </a:lnTo>
                <a:lnTo>
                  <a:pt x="869202" y="2539179"/>
                </a:lnTo>
                <a:lnTo>
                  <a:pt x="820384" y="2558173"/>
                </a:lnTo>
                <a:lnTo>
                  <a:pt x="772985" y="2577316"/>
                </a:lnTo>
                <a:lnTo>
                  <a:pt x="723825" y="2594511"/>
                </a:lnTo>
                <a:lnTo>
                  <a:pt x="675039" y="2611132"/>
                </a:lnTo>
                <a:lnTo>
                  <a:pt x="625575" y="2626471"/>
                </a:lnTo>
                <a:lnTo>
                  <a:pt x="576504" y="2641207"/>
                </a:lnTo>
                <a:lnTo>
                  <a:pt x="526772" y="2654633"/>
                </a:lnTo>
                <a:lnTo>
                  <a:pt x="476390" y="2666733"/>
                </a:lnTo>
                <a:lnTo>
                  <a:pt x="426429" y="2678187"/>
                </a:lnTo>
                <a:lnTo>
                  <a:pt x="376899" y="2688982"/>
                </a:lnTo>
                <a:lnTo>
                  <a:pt x="325683" y="2697714"/>
                </a:lnTo>
                <a:lnTo>
                  <a:pt x="275980" y="2706452"/>
                </a:lnTo>
                <a:lnTo>
                  <a:pt x="174771" y="2719722"/>
                </a:lnTo>
                <a:lnTo>
                  <a:pt x="124516" y="2724663"/>
                </a:lnTo>
                <a:lnTo>
                  <a:pt x="73600" y="2728291"/>
                </a:lnTo>
                <a:lnTo>
                  <a:pt x="23096" y="2731289"/>
                </a:lnTo>
                <a:lnTo>
                  <a:pt x="0" y="2731811"/>
                </a:lnTo>
                <a:lnTo>
                  <a:pt x="735" y="2721398"/>
                </a:lnTo>
                <a:close/>
              </a:path>
              <a:path w="2256790" h="2732405">
                <a:moveTo>
                  <a:pt x="1912080" y="271"/>
                </a:moveTo>
                <a:lnTo>
                  <a:pt x="2063961" y="0"/>
                </a:lnTo>
                <a:lnTo>
                  <a:pt x="2077826" y="64689"/>
                </a:lnTo>
                <a:lnTo>
                  <a:pt x="2087766" y="114489"/>
                </a:lnTo>
                <a:lnTo>
                  <a:pt x="2095163" y="163539"/>
                </a:lnTo>
                <a:lnTo>
                  <a:pt x="2102150" y="213214"/>
                </a:lnTo>
                <a:lnTo>
                  <a:pt x="2108738" y="263502"/>
                </a:lnTo>
                <a:lnTo>
                  <a:pt x="2112808" y="312998"/>
                </a:lnTo>
                <a:lnTo>
                  <a:pt x="2116497" y="363079"/>
                </a:lnTo>
                <a:lnTo>
                  <a:pt x="2118749" y="413037"/>
                </a:lnTo>
                <a:lnTo>
                  <a:pt x="2120637" y="463551"/>
                </a:lnTo>
                <a:lnTo>
                  <a:pt x="2119120" y="563394"/>
                </a:lnTo>
                <a:lnTo>
                  <a:pt x="2116804" y="613377"/>
                </a:lnTo>
                <a:lnTo>
                  <a:pt x="2113112" y="663145"/>
                </a:lnTo>
                <a:lnTo>
                  <a:pt x="2102717" y="762645"/>
                </a:lnTo>
                <a:lnTo>
                  <a:pt x="2086974" y="861042"/>
                </a:lnTo>
                <a:lnTo>
                  <a:pt x="2077662" y="910125"/>
                </a:lnTo>
                <a:lnTo>
                  <a:pt x="2067051" y="958872"/>
                </a:lnTo>
                <a:lnTo>
                  <a:pt x="2043052" y="1055975"/>
                </a:lnTo>
                <a:lnTo>
                  <a:pt x="2014016" y="1151499"/>
                </a:lnTo>
                <a:lnTo>
                  <a:pt x="1980048" y="1245285"/>
                </a:lnTo>
                <a:lnTo>
                  <a:pt x="1961778" y="1291824"/>
                </a:lnTo>
                <a:lnTo>
                  <a:pt x="1942313" y="1337869"/>
                </a:lnTo>
                <a:lnTo>
                  <a:pt x="1900917" y="1429093"/>
                </a:lnTo>
                <a:lnTo>
                  <a:pt x="1877947" y="1473537"/>
                </a:lnTo>
                <a:lnTo>
                  <a:pt x="1829657" y="1561381"/>
                </a:lnTo>
                <a:lnTo>
                  <a:pt x="1776910" y="1646758"/>
                </a:lnTo>
                <a:lnTo>
                  <a:pt x="1749452" y="1688784"/>
                </a:lnTo>
                <a:lnTo>
                  <a:pt x="1720938" y="1730105"/>
                </a:lnTo>
                <a:lnTo>
                  <a:pt x="1691382" y="1770700"/>
                </a:lnTo>
                <a:lnTo>
                  <a:pt x="1660797" y="1810546"/>
                </a:lnTo>
                <a:lnTo>
                  <a:pt x="1629198" y="1849623"/>
                </a:lnTo>
                <a:lnTo>
                  <a:pt x="1622685" y="1857269"/>
                </a:lnTo>
                <a:lnTo>
                  <a:pt x="1773619" y="1626254"/>
                </a:lnTo>
                <a:lnTo>
                  <a:pt x="1822862" y="1541596"/>
                </a:lnTo>
                <a:lnTo>
                  <a:pt x="1868625" y="1452977"/>
                </a:lnTo>
                <a:lnTo>
                  <a:pt x="1890794" y="1407435"/>
                </a:lnTo>
                <a:lnTo>
                  <a:pt x="1930499" y="1314157"/>
                </a:lnTo>
                <a:lnTo>
                  <a:pt x="1965326" y="1219056"/>
                </a:lnTo>
                <a:lnTo>
                  <a:pt x="1995138" y="1122345"/>
                </a:lnTo>
                <a:lnTo>
                  <a:pt x="2019794" y="1024237"/>
                </a:lnTo>
                <a:lnTo>
                  <a:pt x="2030677" y="975072"/>
                </a:lnTo>
                <a:lnTo>
                  <a:pt x="2040220" y="925637"/>
                </a:lnTo>
                <a:lnTo>
                  <a:pt x="2054150" y="825370"/>
                </a:lnTo>
                <a:lnTo>
                  <a:pt x="2059567" y="775286"/>
                </a:lnTo>
                <a:lnTo>
                  <a:pt x="2067214" y="675347"/>
                </a:lnTo>
                <a:lnTo>
                  <a:pt x="2068348" y="624851"/>
                </a:lnTo>
                <a:lnTo>
                  <a:pt x="2069083" y="574966"/>
                </a:lnTo>
                <a:lnTo>
                  <a:pt x="2068338" y="525023"/>
                </a:lnTo>
                <a:lnTo>
                  <a:pt x="2066096" y="475050"/>
                </a:lnTo>
                <a:lnTo>
                  <a:pt x="2062340" y="425073"/>
                </a:lnTo>
                <a:lnTo>
                  <a:pt x="2057052" y="375117"/>
                </a:lnTo>
                <a:lnTo>
                  <a:pt x="2051279" y="325906"/>
                </a:lnTo>
                <a:lnTo>
                  <a:pt x="2043939" y="276769"/>
                </a:lnTo>
                <a:lnTo>
                  <a:pt x="2035016" y="227735"/>
                </a:lnTo>
                <a:lnTo>
                  <a:pt x="2025555" y="179524"/>
                </a:lnTo>
                <a:lnTo>
                  <a:pt x="1973922" y="258551"/>
                </a:lnTo>
                <a:lnTo>
                  <a:pt x="1973348" y="254786"/>
                </a:lnTo>
                <a:lnTo>
                  <a:pt x="1964272" y="201342"/>
                </a:lnTo>
                <a:lnTo>
                  <a:pt x="1953527" y="150452"/>
                </a:lnTo>
                <a:lnTo>
                  <a:pt x="1942030" y="103034"/>
                </a:lnTo>
                <a:lnTo>
                  <a:pt x="1930698" y="60008"/>
                </a:lnTo>
                <a:lnTo>
                  <a:pt x="1915625" y="11099"/>
                </a:lnTo>
                <a:lnTo>
                  <a:pt x="1912080" y="271"/>
                </a:lnTo>
                <a:close/>
              </a:path>
              <a:path w="2256790" h="2732405">
                <a:moveTo>
                  <a:pt x="874535" y="2431174"/>
                </a:moveTo>
                <a:lnTo>
                  <a:pt x="961127" y="2386872"/>
                </a:lnTo>
                <a:lnTo>
                  <a:pt x="1046699" y="2339487"/>
                </a:lnTo>
                <a:lnTo>
                  <a:pt x="1129069" y="2287716"/>
                </a:lnTo>
                <a:lnTo>
                  <a:pt x="1210308" y="2233031"/>
                </a:lnTo>
                <a:lnTo>
                  <a:pt x="1288234" y="2174129"/>
                </a:lnTo>
                <a:lnTo>
                  <a:pt x="1326470" y="2143470"/>
                </a:lnTo>
                <a:lnTo>
                  <a:pt x="1399324" y="2078400"/>
                </a:lnTo>
                <a:lnTo>
                  <a:pt x="1470820" y="2010765"/>
                </a:lnTo>
                <a:lnTo>
                  <a:pt x="1538555" y="1939598"/>
                </a:lnTo>
                <a:lnTo>
                  <a:pt x="1602388" y="1865116"/>
                </a:lnTo>
                <a:lnTo>
                  <a:pt x="1633338" y="1827032"/>
                </a:lnTo>
                <a:lnTo>
                  <a:pt x="1663271" y="1788183"/>
                </a:lnTo>
                <a:lnTo>
                  <a:pt x="1692173" y="1748591"/>
                </a:lnTo>
                <a:lnTo>
                  <a:pt x="1720030" y="1708275"/>
                </a:lnTo>
                <a:lnTo>
                  <a:pt x="1622685" y="1857269"/>
                </a:lnTo>
                <a:lnTo>
                  <a:pt x="1564074" y="1926081"/>
                </a:lnTo>
                <a:lnTo>
                  <a:pt x="1529513" y="1962725"/>
                </a:lnTo>
                <a:lnTo>
                  <a:pt x="1458590" y="2034127"/>
                </a:lnTo>
                <a:lnTo>
                  <a:pt x="1383939" y="2101947"/>
                </a:lnTo>
                <a:lnTo>
                  <a:pt x="1345781" y="2134809"/>
                </a:lnTo>
                <a:lnTo>
                  <a:pt x="1306733" y="2166713"/>
                </a:lnTo>
                <a:lnTo>
                  <a:pt x="1266807" y="2197636"/>
                </a:lnTo>
                <a:lnTo>
                  <a:pt x="1226019" y="2227560"/>
                </a:lnTo>
                <a:lnTo>
                  <a:pt x="1184380" y="2256461"/>
                </a:lnTo>
                <a:lnTo>
                  <a:pt x="1141906" y="2284320"/>
                </a:lnTo>
                <a:lnTo>
                  <a:pt x="1055569" y="2337520"/>
                </a:lnTo>
                <a:lnTo>
                  <a:pt x="966054" y="2386296"/>
                </a:lnTo>
                <a:lnTo>
                  <a:pt x="920671" y="2409319"/>
                </a:lnTo>
                <a:lnTo>
                  <a:pt x="874535" y="2431174"/>
                </a:lnTo>
                <a:close/>
              </a:path>
              <a:path w="2256790" h="2732405">
                <a:moveTo>
                  <a:pt x="1973922" y="258551"/>
                </a:moveTo>
                <a:lnTo>
                  <a:pt x="2025555" y="179524"/>
                </a:lnTo>
                <a:lnTo>
                  <a:pt x="2032227" y="229682"/>
                </a:lnTo>
                <a:lnTo>
                  <a:pt x="2037075" y="280310"/>
                </a:lnTo>
                <a:lnTo>
                  <a:pt x="2040215" y="331230"/>
                </a:lnTo>
                <a:lnTo>
                  <a:pt x="2042829" y="382956"/>
                </a:lnTo>
                <a:lnTo>
                  <a:pt x="2043969" y="434615"/>
                </a:lnTo>
                <a:lnTo>
                  <a:pt x="2043754" y="486027"/>
                </a:lnTo>
                <a:lnTo>
                  <a:pt x="2042811" y="538552"/>
                </a:lnTo>
                <a:lnTo>
                  <a:pt x="2032258" y="694020"/>
                </a:lnTo>
                <a:lnTo>
                  <a:pt x="2026068" y="745290"/>
                </a:lnTo>
                <a:lnTo>
                  <a:pt x="2018492" y="796358"/>
                </a:lnTo>
                <a:lnTo>
                  <a:pt x="2000009" y="898950"/>
                </a:lnTo>
                <a:lnTo>
                  <a:pt x="1989468" y="949912"/>
                </a:lnTo>
                <a:lnTo>
                  <a:pt x="1977722" y="1000398"/>
                </a:lnTo>
                <a:lnTo>
                  <a:pt x="1964780" y="1050392"/>
                </a:lnTo>
                <a:lnTo>
                  <a:pt x="1936419" y="1149527"/>
                </a:lnTo>
                <a:lnTo>
                  <a:pt x="1921022" y="1198635"/>
                </a:lnTo>
                <a:lnTo>
                  <a:pt x="1904473" y="1247182"/>
                </a:lnTo>
                <a:lnTo>
                  <a:pt x="1869031" y="1343225"/>
                </a:lnTo>
                <a:lnTo>
                  <a:pt x="1849095" y="1389991"/>
                </a:lnTo>
                <a:lnTo>
                  <a:pt x="1893452" y="1229223"/>
                </a:lnTo>
                <a:lnTo>
                  <a:pt x="1905789" y="1182477"/>
                </a:lnTo>
                <a:lnTo>
                  <a:pt x="1918091" y="1133463"/>
                </a:lnTo>
                <a:lnTo>
                  <a:pt x="1930196" y="1082428"/>
                </a:lnTo>
                <a:lnTo>
                  <a:pt x="1941943" y="1029620"/>
                </a:lnTo>
                <a:lnTo>
                  <a:pt x="1953170" y="975284"/>
                </a:lnTo>
                <a:lnTo>
                  <a:pt x="1963717" y="919668"/>
                </a:lnTo>
                <a:lnTo>
                  <a:pt x="1973423" y="863018"/>
                </a:lnTo>
                <a:lnTo>
                  <a:pt x="1981063" y="804886"/>
                </a:lnTo>
                <a:lnTo>
                  <a:pt x="1991710" y="691068"/>
                </a:lnTo>
                <a:lnTo>
                  <a:pt x="1994431" y="635821"/>
                </a:lnTo>
                <a:lnTo>
                  <a:pt x="1996636" y="581364"/>
                </a:lnTo>
                <a:lnTo>
                  <a:pt x="1997132" y="527200"/>
                </a:lnTo>
                <a:lnTo>
                  <a:pt x="1995791" y="473526"/>
                </a:lnTo>
                <a:lnTo>
                  <a:pt x="1993546" y="421236"/>
                </a:lnTo>
                <a:lnTo>
                  <a:pt x="1981965" y="311255"/>
                </a:lnTo>
                <a:lnTo>
                  <a:pt x="1973922" y="258551"/>
                </a:lnTo>
                <a:close/>
              </a:path>
            </a:pathLst>
          </a:custGeom>
          <a:solidFill>
            <a:srgbClr val="FFFFFF">
              <a:alpha val="69799"/>
            </a:srgbClr>
          </a:solidFill>
        </p:spPr>
        <p:txBody>
          <a:bodyPr wrap="square" lIns="0" tIns="0" rIns="0" bIns="0" rtlCol="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Holder 2">
            <a:extLst>
              <a:ext uri="{FF2B5EF4-FFF2-40B4-BE49-F238E27FC236}">
                <a16:creationId xmlns:a16="http://schemas.microsoft.com/office/drawing/2014/main" id="{61C5CEA2-A507-24E1-72A8-05EE550FEFF4}"/>
              </a:ext>
            </a:extLst>
          </p:cNvPr>
          <p:cNvSpPr>
            <a:spLocks noGrp="1"/>
          </p:cNvSpPr>
          <p:nvPr>
            <p:ph type="title"/>
          </p:nvPr>
        </p:nvSpPr>
        <p:spPr>
          <a:xfrm>
            <a:off x="2511130" y="2075687"/>
            <a:ext cx="5947069" cy="584775"/>
          </a:xfrm>
        </p:spPr>
        <p:txBody>
          <a:bodyPr lIns="0" tIns="0" rIns="0" bIns="0"/>
          <a:lstStyle>
            <a:lvl1pPr>
              <a:defRPr sz="3800" b="1" i="0">
                <a:solidFill>
                  <a:srgbClr val="5F5F5F"/>
                </a:solidFill>
                <a:latin typeface="Century Gothic"/>
                <a:cs typeface="Century Gothic"/>
              </a:defRPr>
            </a:lvl1pPr>
          </a:lstStyle>
          <a:p>
            <a:endParaRPr/>
          </a:p>
        </p:txBody>
      </p:sp>
      <p:sp>
        <p:nvSpPr>
          <p:cNvPr id="9" name="Holder 3">
            <a:extLst>
              <a:ext uri="{FF2B5EF4-FFF2-40B4-BE49-F238E27FC236}">
                <a16:creationId xmlns:a16="http://schemas.microsoft.com/office/drawing/2014/main" id="{2F635250-D4C4-A9E1-F44F-B0592E25DAAD}"/>
              </a:ext>
            </a:extLst>
          </p:cNvPr>
          <p:cNvSpPr>
            <a:spLocks noGrp="1"/>
          </p:cNvSpPr>
          <p:nvPr>
            <p:ph type="body" idx="1"/>
          </p:nvPr>
        </p:nvSpPr>
        <p:spPr>
          <a:xfrm>
            <a:off x="1597213" y="2892100"/>
            <a:ext cx="8153261" cy="1184600"/>
          </a:xfrm>
        </p:spPr>
        <p:txBody>
          <a:bodyPr lIns="0" tIns="0" rIns="0" bIns="0"/>
          <a:lstStyle>
            <a:lvl1pPr>
              <a:defRPr sz="2400" b="0" i="0">
                <a:solidFill>
                  <a:srgbClr val="5F5F5F"/>
                </a:solidFill>
                <a:latin typeface="Century Gothic"/>
                <a:cs typeface="Century Gothic"/>
              </a:defRPr>
            </a:lvl1pPr>
          </a:lstStyle>
          <a:p>
            <a:endParaRPr/>
          </a:p>
        </p:txBody>
      </p:sp>
      <p:pic>
        <p:nvPicPr>
          <p:cNvPr id="2" name="object 11">
            <a:extLst>
              <a:ext uri="{FF2B5EF4-FFF2-40B4-BE49-F238E27FC236}">
                <a16:creationId xmlns:a16="http://schemas.microsoft.com/office/drawing/2014/main" id="{BEAD2C4B-D9E4-42FC-2A60-99C69B9D872C}"/>
              </a:ext>
            </a:extLst>
          </p:cNvPr>
          <p:cNvPicPr/>
          <p:nvPr userDrawn="1"/>
        </p:nvPicPr>
        <p:blipFill>
          <a:blip r:embed="rId3" cstate="print"/>
          <a:stretch>
            <a:fillRect/>
          </a:stretch>
        </p:blipFill>
        <p:spPr>
          <a:xfrm>
            <a:off x="15032482" y="8968135"/>
            <a:ext cx="2971800" cy="1075025"/>
          </a:xfrm>
          <a:prstGeom prst="rect">
            <a:avLst/>
          </a:prstGeom>
        </p:spPr>
      </p:pic>
    </p:spTree>
    <p:extLst>
      <p:ext uri="{BB962C8B-B14F-4D97-AF65-F5344CB8AC3E}">
        <p14:creationId xmlns:p14="http://schemas.microsoft.com/office/powerpoint/2010/main" val="342129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2_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7999" cy="10286999"/>
          </a:xfrm>
          <a:prstGeom prst="rect">
            <a:avLst/>
          </a:prstGeom>
        </p:spPr>
      </p:pic>
      <p:pic>
        <p:nvPicPr>
          <p:cNvPr id="17" name="bg object 17"/>
          <p:cNvPicPr/>
          <p:nvPr/>
        </p:nvPicPr>
        <p:blipFill>
          <a:blip r:embed="rId3" cstate="print"/>
          <a:stretch>
            <a:fillRect/>
          </a:stretch>
        </p:blipFill>
        <p:spPr>
          <a:xfrm>
            <a:off x="10112502" y="0"/>
            <a:ext cx="660482" cy="10286998"/>
          </a:xfrm>
          <a:prstGeom prst="rect">
            <a:avLst/>
          </a:prstGeom>
        </p:spPr>
      </p:pic>
      <p:pic>
        <p:nvPicPr>
          <p:cNvPr id="18" name="bg object 18"/>
          <p:cNvPicPr/>
          <p:nvPr/>
        </p:nvPicPr>
        <p:blipFill>
          <a:blip r:embed="rId4" cstate="print"/>
          <a:stretch>
            <a:fillRect/>
          </a:stretch>
        </p:blipFill>
        <p:spPr>
          <a:xfrm>
            <a:off x="10866504" y="0"/>
            <a:ext cx="818296" cy="10286998"/>
          </a:xfrm>
          <a:prstGeom prst="rect">
            <a:avLst/>
          </a:prstGeom>
        </p:spPr>
      </p:pic>
      <p:pic>
        <p:nvPicPr>
          <p:cNvPr id="19" name="bg object 19"/>
          <p:cNvPicPr/>
          <p:nvPr/>
        </p:nvPicPr>
        <p:blipFill>
          <a:blip r:embed="rId5" cstate="print"/>
          <a:stretch>
            <a:fillRect/>
          </a:stretch>
        </p:blipFill>
        <p:spPr>
          <a:xfrm>
            <a:off x="11944901" y="0"/>
            <a:ext cx="441295" cy="10286998"/>
          </a:xfrm>
          <a:prstGeom prst="rect">
            <a:avLst/>
          </a:prstGeom>
        </p:spPr>
      </p:pic>
      <p:pic>
        <p:nvPicPr>
          <p:cNvPr id="20" name="bg object 20"/>
          <p:cNvPicPr/>
          <p:nvPr/>
        </p:nvPicPr>
        <p:blipFill>
          <a:blip r:embed="rId6" cstate="print"/>
          <a:stretch>
            <a:fillRect/>
          </a:stretch>
        </p:blipFill>
        <p:spPr>
          <a:xfrm>
            <a:off x="17830787" y="0"/>
            <a:ext cx="457211" cy="9684789"/>
          </a:xfrm>
          <a:prstGeom prst="rect">
            <a:avLst/>
          </a:prstGeom>
        </p:spPr>
      </p:pic>
      <p:pic>
        <p:nvPicPr>
          <p:cNvPr id="21" name="bg object 21"/>
          <p:cNvPicPr/>
          <p:nvPr/>
        </p:nvPicPr>
        <p:blipFill>
          <a:blip r:embed="rId7" cstate="print"/>
          <a:stretch>
            <a:fillRect/>
          </a:stretch>
        </p:blipFill>
        <p:spPr>
          <a:xfrm>
            <a:off x="16916049" y="0"/>
            <a:ext cx="818295" cy="10286998"/>
          </a:xfrm>
          <a:prstGeom prst="rect">
            <a:avLst/>
          </a:prstGeom>
        </p:spPr>
      </p:pic>
      <p:pic>
        <p:nvPicPr>
          <p:cNvPr id="22" name="bg object 22"/>
          <p:cNvPicPr/>
          <p:nvPr/>
        </p:nvPicPr>
        <p:blipFill>
          <a:blip r:embed="rId8" cstate="print"/>
          <a:stretch>
            <a:fillRect/>
          </a:stretch>
        </p:blipFill>
        <p:spPr>
          <a:xfrm>
            <a:off x="16217575" y="0"/>
            <a:ext cx="441294" cy="10286998"/>
          </a:xfrm>
          <a:prstGeom prst="rect">
            <a:avLst/>
          </a:prstGeom>
        </p:spPr>
      </p:pic>
      <p:pic>
        <p:nvPicPr>
          <p:cNvPr id="23" name="bg object 23"/>
          <p:cNvPicPr/>
          <p:nvPr/>
        </p:nvPicPr>
        <p:blipFill>
          <a:blip r:embed="rId9" cstate="print"/>
          <a:stretch>
            <a:fillRect/>
          </a:stretch>
        </p:blipFill>
        <p:spPr>
          <a:xfrm>
            <a:off x="12582004" y="0"/>
            <a:ext cx="441294" cy="10286998"/>
          </a:xfrm>
          <a:prstGeom prst="rect">
            <a:avLst/>
          </a:prstGeom>
        </p:spPr>
      </p:pic>
      <p:pic>
        <p:nvPicPr>
          <p:cNvPr id="24" name="bg object 24"/>
          <p:cNvPicPr/>
          <p:nvPr/>
        </p:nvPicPr>
        <p:blipFill>
          <a:blip r:embed="rId10" cstate="print"/>
          <a:stretch>
            <a:fillRect/>
          </a:stretch>
        </p:blipFill>
        <p:spPr>
          <a:xfrm>
            <a:off x="13140197" y="0"/>
            <a:ext cx="2849424" cy="10286998"/>
          </a:xfrm>
          <a:prstGeom prst="rect">
            <a:avLst/>
          </a:prstGeom>
        </p:spPr>
      </p:pic>
      <p:sp>
        <p:nvSpPr>
          <p:cNvPr id="25" name="bg object 25"/>
          <p:cNvSpPr/>
          <p:nvPr/>
        </p:nvSpPr>
        <p:spPr>
          <a:xfrm>
            <a:off x="0" y="8848944"/>
            <a:ext cx="2173605" cy="1438275"/>
          </a:xfrm>
          <a:custGeom>
            <a:avLst/>
            <a:gdLst/>
            <a:ahLst/>
            <a:cxnLst/>
            <a:rect l="l" t="t" r="r" b="b"/>
            <a:pathLst>
              <a:path w="2173605" h="1438275">
                <a:moveTo>
                  <a:pt x="534348" y="33107"/>
                </a:moveTo>
                <a:lnTo>
                  <a:pt x="584771" y="42721"/>
                </a:lnTo>
                <a:lnTo>
                  <a:pt x="634933" y="53531"/>
                </a:lnTo>
                <a:lnTo>
                  <a:pt x="684801" y="65532"/>
                </a:lnTo>
                <a:lnTo>
                  <a:pt x="734339" y="78718"/>
                </a:lnTo>
                <a:lnTo>
                  <a:pt x="783515" y="93083"/>
                </a:lnTo>
                <a:lnTo>
                  <a:pt x="832294" y="108621"/>
                </a:lnTo>
                <a:lnTo>
                  <a:pt x="880642" y="125326"/>
                </a:lnTo>
                <a:lnTo>
                  <a:pt x="928526" y="143193"/>
                </a:lnTo>
                <a:lnTo>
                  <a:pt x="1022577" y="181077"/>
                </a:lnTo>
                <a:lnTo>
                  <a:pt x="1068703" y="201101"/>
                </a:lnTo>
                <a:lnTo>
                  <a:pt x="1114265" y="222267"/>
                </a:lnTo>
                <a:lnTo>
                  <a:pt x="1159242" y="244552"/>
                </a:lnTo>
                <a:lnTo>
                  <a:pt x="1203613" y="267934"/>
                </a:lnTo>
                <a:lnTo>
                  <a:pt x="1247356" y="292392"/>
                </a:lnTo>
                <a:lnTo>
                  <a:pt x="1290448" y="317904"/>
                </a:lnTo>
                <a:lnTo>
                  <a:pt x="1332869" y="344447"/>
                </a:lnTo>
                <a:lnTo>
                  <a:pt x="1374597" y="372001"/>
                </a:lnTo>
                <a:lnTo>
                  <a:pt x="1415610" y="400542"/>
                </a:lnTo>
                <a:lnTo>
                  <a:pt x="1455886" y="430051"/>
                </a:lnTo>
                <a:lnTo>
                  <a:pt x="1495403" y="460503"/>
                </a:lnTo>
                <a:lnTo>
                  <a:pt x="1534141" y="491878"/>
                </a:lnTo>
                <a:lnTo>
                  <a:pt x="1572077" y="524154"/>
                </a:lnTo>
                <a:lnTo>
                  <a:pt x="1609189" y="557309"/>
                </a:lnTo>
                <a:lnTo>
                  <a:pt x="1645457" y="591321"/>
                </a:lnTo>
                <a:lnTo>
                  <a:pt x="1680857" y="626168"/>
                </a:lnTo>
                <a:lnTo>
                  <a:pt x="1715370" y="661828"/>
                </a:lnTo>
                <a:lnTo>
                  <a:pt x="1748972" y="698280"/>
                </a:lnTo>
                <a:lnTo>
                  <a:pt x="1781642" y="735501"/>
                </a:lnTo>
                <a:lnTo>
                  <a:pt x="1813359" y="773470"/>
                </a:lnTo>
                <a:lnTo>
                  <a:pt x="1844100" y="812166"/>
                </a:lnTo>
                <a:lnTo>
                  <a:pt x="1873845" y="851565"/>
                </a:lnTo>
                <a:lnTo>
                  <a:pt x="1902571" y="891646"/>
                </a:lnTo>
                <a:lnTo>
                  <a:pt x="1930257" y="932388"/>
                </a:lnTo>
                <a:lnTo>
                  <a:pt x="1956882" y="973768"/>
                </a:lnTo>
                <a:lnTo>
                  <a:pt x="1982422" y="1015765"/>
                </a:lnTo>
                <a:lnTo>
                  <a:pt x="2006857" y="1058357"/>
                </a:lnTo>
                <a:lnTo>
                  <a:pt x="2032551" y="1104558"/>
                </a:lnTo>
                <a:lnTo>
                  <a:pt x="2056878" y="1151370"/>
                </a:lnTo>
                <a:lnTo>
                  <a:pt x="2079854" y="1198751"/>
                </a:lnTo>
                <a:lnTo>
                  <a:pt x="2101497" y="1246659"/>
                </a:lnTo>
                <a:lnTo>
                  <a:pt x="2121823" y="1295054"/>
                </a:lnTo>
                <a:lnTo>
                  <a:pt x="2140849" y="1343895"/>
                </a:lnTo>
                <a:lnTo>
                  <a:pt x="2158593" y="1393141"/>
                </a:lnTo>
                <a:lnTo>
                  <a:pt x="2173511" y="1438055"/>
                </a:lnTo>
                <a:lnTo>
                  <a:pt x="1876561" y="1438055"/>
                </a:lnTo>
                <a:lnTo>
                  <a:pt x="1875511" y="1435264"/>
                </a:lnTo>
                <a:lnTo>
                  <a:pt x="1857765" y="1392047"/>
                </a:lnTo>
                <a:lnTo>
                  <a:pt x="1838840" y="1349322"/>
                </a:lnTo>
                <a:lnTo>
                  <a:pt x="1818841" y="1307058"/>
                </a:lnTo>
                <a:lnTo>
                  <a:pt x="1798448" y="1265341"/>
                </a:lnTo>
                <a:lnTo>
                  <a:pt x="1776595" y="1224017"/>
                </a:lnTo>
                <a:lnTo>
                  <a:pt x="1753368" y="1183153"/>
                </a:lnTo>
                <a:lnTo>
                  <a:pt x="1728857" y="1142814"/>
                </a:lnTo>
                <a:lnTo>
                  <a:pt x="1703150" y="1103064"/>
                </a:lnTo>
                <a:lnTo>
                  <a:pt x="1676335" y="1063968"/>
                </a:lnTo>
                <a:lnTo>
                  <a:pt x="1648529" y="1025323"/>
                </a:lnTo>
                <a:lnTo>
                  <a:pt x="1619771" y="987011"/>
                </a:lnTo>
                <a:lnTo>
                  <a:pt x="1590027" y="949225"/>
                </a:lnTo>
                <a:lnTo>
                  <a:pt x="1559262" y="912159"/>
                </a:lnTo>
                <a:lnTo>
                  <a:pt x="1527445" y="876005"/>
                </a:lnTo>
                <a:lnTo>
                  <a:pt x="1494541" y="840957"/>
                </a:lnTo>
                <a:lnTo>
                  <a:pt x="1460709" y="806147"/>
                </a:lnTo>
                <a:lnTo>
                  <a:pt x="1425872" y="772257"/>
                </a:lnTo>
                <a:lnTo>
                  <a:pt x="1390095" y="739200"/>
                </a:lnTo>
                <a:lnTo>
                  <a:pt x="1353443" y="706888"/>
                </a:lnTo>
                <a:lnTo>
                  <a:pt x="1315982" y="675232"/>
                </a:lnTo>
                <a:lnTo>
                  <a:pt x="1277776" y="644143"/>
                </a:lnTo>
                <a:lnTo>
                  <a:pt x="1237833" y="614421"/>
                </a:lnTo>
                <a:lnTo>
                  <a:pt x="1197152" y="585517"/>
                </a:lnTo>
                <a:lnTo>
                  <a:pt x="1155724" y="557479"/>
                </a:lnTo>
                <a:lnTo>
                  <a:pt x="1113541" y="530355"/>
                </a:lnTo>
                <a:lnTo>
                  <a:pt x="1070595" y="504194"/>
                </a:lnTo>
                <a:lnTo>
                  <a:pt x="1026878" y="479044"/>
                </a:lnTo>
                <a:lnTo>
                  <a:pt x="982764" y="455078"/>
                </a:lnTo>
                <a:lnTo>
                  <a:pt x="937767" y="432946"/>
                </a:lnTo>
                <a:lnTo>
                  <a:pt x="891960" y="412611"/>
                </a:lnTo>
                <a:lnTo>
                  <a:pt x="845418" y="394037"/>
                </a:lnTo>
                <a:lnTo>
                  <a:pt x="798217" y="377188"/>
                </a:lnTo>
                <a:lnTo>
                  <a:pt x="750431" y="362028"/>
                </a:lnTo>
                <a:lnTo>
                  <a:pt x="702134" y="348521"/>
                </a:lnTo>
                <a:lnTo>
                  <a:pt x="653402" y="336631"/>
                </a:lnTo>
                <a:lnTo>
                  <a:pt x="604308" y="326322"/>
                </a:lnTo>
                <a:lnTo>
                  <a:pt x="0" y="221742"/>
                </a:lnTo>
                <a:lnTo>
                  <a:pt x="0" y="6866"/>
                </a:lnTo>
                <a:lnTo>
                  <a:pt x="30122" y="4509"/>
                </a:lnTo>
                <a:lnTo>
                  <a:pt x="79670" y="1817"/>
                </a:lnTo>
                <a:lnTo>
                  <a:pt x="129226" y="312"/>
                </a:lnTo>
                <a:lnTo>
                  <a:pt x="178759" y="0"/>
                </a:lnTo>
                <a:lnTo>
                  <a:pt x="228240" y="885"/>
                </a:lnTo>
                <a:lnTo>
                  <a:pt x="279513" y="3195"/>
                </a:lnTo>
                <a:lnTo>
                  <a:pt x="330729" y="6737"/>
                </a:lnTo>
                <a:lnTo>
                  <a:pt x="381855" y="11505"/>
                </a:lnTo>
                <a:lnTo>
                  <a:pt x="432856" y="17494"/>
                </a:lnTo>
                <a:lnTo>
                  <a:pt x="483699" y="24696"/>
                </a:lnTo>
                <a:lnTo>
                  <a:pt x="534348" y="33107"/>
                </a:lnTo>
                <a:close/>
              </a:path>
              <a:path w="2173605" h="1438275">
                <a:moveTo>
                  <a:pt x="0" y="221742"/>
                </a:moveTo>
                <a:lnTo>
                  <a:pt x="554929" y="317558"/>
                </a:lnTo>
                <a:lnTo>
                  <a:pt x="505337" y="310303"/>
                </a:lnTo>
                <a:lnTo>
                  <a:pt x="455609" y="304520"/>
                </a:lnTo>
                <a:lnTo>
                  <a:pt x="405818" y="300175"/>
                </a:lnTo>
                <a:lnTo>
                  <a:pt x="355985" y="297700"/>
                </a:lnTo>
                <a:lnTo>
                  <a:pt x="306245" y="296728"/>
                </a:lnTo>
                <a:lnTo>
                  <a:pt x="256637" y="297226"/>
                </a:lnTo>
                <a:lnTo>
                  <a:pt x="207202" y="299162"/>
                </a:lnTo>
                <a:lnTo>
                  <a:pt x="157978" y="302505"/>
                </a:lnTo>
                <a:lnTo>
                  <a:pt x="109007" y="307221"/>
                </a:lnTo>
                <a:lnTo>
                  <a:pt x="60327" y="313279"/>
                </a:lnTo>
                <a:lnTo>
                  <a:pt x="11979" y="320646"/>
                </a:lnTo>
                <a:lnTo>
                  <a:pt x="0" y="322804"/>
                </a:lnTo>
                <a:lnTo>
                  <a:pt x="0" y="221742"/>
                </a:lnTo>
                <a:close/>
              </a:path>
            </a:pathLst>
          </a:custGeom>
          <a:solidFill>
            <a:srgbClr val="77A8AB">
              <a:alpha val="69799"/>
            </a:srgbClr>
          </a:solidFill>
        </p:spPr>
        <p:txBody>
          <a:bodyPr wrap="square" lIns="0" tIns="0" rIns="0" bIns="0" rtlCol="0"/>
          <a:lstStyle/>
          <a:p>
            <a:endParaRPr/>
          </a:p>
        </p:txBody>
      </p:sp>
      <p:sp>
        <p:nvSpPr>
          <p:cNvPr id="26" name="bg object 26"/>
          <p:cNvSpPr/>
          <p:nvPr/>
        </p:nvSpPr>
        <p:spPr>
          <a:xfrm>
            <a:off x="0" y="1"/>
            <a:ext cx="4253230" cy="4500245"/>
          </a:xfrm>
          <a:custGeom>
            <a:avLst/>
            <a:gdLst/>
            <a:ahLst/>
            <a:cxnLst/>
            <a:rect l="l" t="t" r="r" b="b"/>
            <a:pathLst>
              <a:path w="4253230" h="4500245">
                <a:moveTo>
                  <a:pt x="0" y="4500171"/>
                </a:moveTo>
                <a:lnTo>
                  <a:pt x="0" y="2004080"/>
                </a:lnTo>
                <a:lnTo>
                  <a:pt x="1894046" y="0"/>
                </a:lnTo>
                <a:lnTo>
                  <a:pt x="4253090" y="0"/>
                </a:lnTo>
                <a:lnTo>
                  <a:pt x="0" y="4500171"/>
                </a:lnTo>
                <a:close/>
              </a:path>
            </a:pathLst>
          </a:custGeom>
          <a:solidFill>
            <a:srgbClr val="E76A18"/>
          </a:solidFill>
        </p:spPr>
        <p:txBody>
          <a:bodyPr wrap="square" lIns="0" tIns="0" rIns="0" bIns="0" rtlCol="0"/>
          <a:lstStyle/>
          <a:p>
            <a:endParaRPr/>
          </a:p>
        </p:txBody>
      </p:sp>
      <p:sp>
        <p:nvSpPr>
          <p:cNvPr id="27" name="bg object 27"/>
          <p:cNvSpPr/>
          <p:nvPr/>
        </p:nvSpPr>
        <p:spPr>
          <a:xfrm>
            <a:off x="261" y="138"/>
            <a:ext cx="2256790" cy="2732405"/>
          </a:xfrm>
          <a:custGeom>
            <a:avLst/>
            <a:gdLst/>
            <a:ahLst/>
            <a:cxnLst/>
            <a:rect l="l" t="t" r="r" b="b"/>
            <a:pathLst>
              <a:path w="2256790" h="2732405">
                <a:moveTo>
                  <a:pt x="2156315" y="283"/>
                </a:moveTo>
                <a:lnTo>
                  <a:pt x="2206442" y="184"/>
                </a:lnTo>
                <a:lnTo>
                  <a:pt x="2223369" y="85728"/>
                </a:lnTo>
                <a:lnTo>
                  <a:pt x="2231276" y="136318"/>
                </a:lnTo>
                <a:lnTo>
                  <a:pt x="2238758" y="187559"/>
                </a:lnTo>
                <a:lnTo>
                  <a:pt x="2244765" y="238734"/>
                </a:lnTo>
                <a:lnTo>
                  <a:pt x="2249314" y="289820"/>
                </a:lnTo>
                <a:lnTo>
                  <a:pt x="2252420" y="340792"/>
                </a:lnTo>
                <a:lnTo>
                  <a:pt x="2255162" y="392322"/>
                </a:lnTo>
                <a:lnTo>
                  <a:pt x="2256492" y="443691"/>
                </a:lnTo>
                <a:lnTo>
                  <a:pt x="2256425" y="494877"/>
                </a:lnTo>
                <a:lnTo>
                  <a:pt x="2254977" y="545854"/>
                </a:lnTo>
                <a:lnTo>
                  <a:pt x="2249062" y="647785"/>
                </a:lnTo>
                <a:lnTo>
                  <a:pt x="2244427" y="698994"/>
                </a:lnTo>
                <a:lnTo>
                  <a:pt x="2222639" y="850762"/>
                </a:lnTo>
                <a:lnTo>
                  <a:pt x="2212789" y="900667"/>
                </a:lnTo>
                <a:lnTo>
                  <a:pt x="2190344" y="1000034"/>
                </a:lnTo>
                <a:lnTo>
                  <a:pt x="2177775" y="1049458"/>
                </a:lnTo>
                <a:lnTo>
                  <a:pt x="2163969" y="1098452"/>
                </a:lnTo>
                <a:lnTo>
                  <a:pt x="2148940" y="1146996"/>
                </a:lnTo>
                <a:lnTo>
                  <a:pt x="2132699" y="1195073"/>
                </a:lnTo>
                <a:lnTo>
                  <a:pt x="2115259" y="1242664"/>
                </a:lnTo>
                <a:lnTo>
                  <a:pt x="2077895" y="1337003"/>
                </a:lnTo>
                <a:lnTo>
                  <a:pt x="2035883" y="1429169"/>
                </a:lnTo>
                <a:lnTo>
                  <a:pt x="1989373" y="1518931"/>
                </a:lnTo>
                <a:lnTo>
                  <a:pt x="1965016" y="1563178"/>
                </a:lnTo>
                <a:lnTo>
                  <a:pt x="1912039" y="1648907"/>
                </a:lnTo>
                <a:lnTo>
                  <a:pt x="1857016" y="1733124"/>
                </a:lnTo>
                <a:lnTo>
                  <a:pt x="1797931" y="1814270"/>
                </a:lnTo>
                <a:lnTo>
                  <a:pt x="1767432" y="1853985"/>
                </a:lnTo>
                <a:lnTo>
                  <a:pt x="1683075" y="1952914"/>
                </a:lnTo>
                <a:lnTo>
                  <a:pt x="1859693" y="1682587"/>
                </a:lnTo>
                <a:lnTo>
                  <a:pt x="1912152" y="1597651"/>
                </a:lnTo>
                <a:lnTo>
                  <a:pt x="1937306" y="1554507"/>
                </a:lnTo>
                <a:lnTo>
                  <a:pt x="1983275" y="1465574"/>
                </a:lnTo>
                <a:lnTo>
                  <a:pt x="2005128" y="1420516"/>
                </a:lnTo>
                <a:lnTo>
                  <a:pt x="2046510" y="1329314"/>
                </a:lnTo>
                <a:lnTo>
                  <a:pt x="2064951" y="1282513"/>
                </a:lnTo>
                <a:lnTo>
                  <a:pt x="2099398" y="1187994"/>
                </a:lnTo>
                <a:lnTo>
                  <a:pt x="2129099" y="1091453"/>
                </a:lnTo>
                <a:lnTo>
                  <a:pt x="2142670" y="1042818"/>
                </a:lnTo>
                <a:lnTo>
                  <a:pt x="2155017" y="993735"/>
                </a:lnTo>
                <a:lnTo>
                  <a:pt x="2166103" y="944259"/>
                </a:lnTo>
                <a:lnTo>
                  <a:pt x="2175892" y="894448"/>
                </a:lnTo>
                <a:lnTo>
                  <a:pt x="2192589" y="794590"/>
                </a:lnTo>
                <a:lnTo>
                  <a:pt x="2203947" y="693617"/>
                </a:lnTo>
                <a:lnTo>
                  <a:pt x="2208124" y="643106"/>
                </a:lnTo>
                <a:lnTo>
                  <a:pt x="2210929" y="592374"/>
                </a:lnTo>
                <a:lnTo>
                  <a:pt x="2213438" y="491014"/>
                </a:lnTo>
                <a:lnTo>
                  <a:pt x="2212053" y="439728"/>
                </a:lnTo>
                <a:lnTo>
                  <a:pt x="2210310" y="388992"/>
                </a:lnTo>
                <a:lnTo>
                  <a:pt x="2207133" y="338127"/>
                </a:lnTo>
                <a:lnTo>
                  <a:pt x="2203574" y="287849"/>
                </a:lnTo>
                <a:lnTo>
                  <a:pt x="2197493" y="236786"/>
                </a:lnTo>
                <a:lnTo>
                  <a:pt x="2191004" y="186347"/>
                </a:lnTo>
                <a:lnTo>
                  <a:pt x="2183033" y="135856"/>
                </a:lnTo>
                <a:lnTo>
                  <a:pt x="2174629" y="86027"/>
                </a:lnTo>
                <a:lnTo>
                  <a:pt x="2164717" y="36184"/>
                </a:lnTo>
                <a:lnTo>
                  <a:pt x="2156315" y="283"/>
                </a:lnTo>
                <a:close/>
              </a:path>
              <a:path w="2256790" h="2732405">
                <a:moveTo>
                  <a:pt x="735" y="2721398"/>
                </a:moveTo>
                <a:lnTo>
                  <a:pt x="10337" y="2720633"/>
                </a:lnTo>
                <a:lnTo>
                  <a:pt x="59353" y="2717590"/>
                </a:lnTo>
                <a:lnTo>
                  <a:pt x="108846" y="2713818"/>
                </a:lnTo>
                <a:lnTo>
                  <a:pt x="157743" y="2708634"/>
                </a:lnTo>
                <a:lnTo>
                  <a:pt x="207102" y="2702745"/>
                </a:lnTo>
                <a:lnTo>
                  <a:pt x="255850" y="2695468"/>
                </a:lnTo>
                <a:lnTo>
                  <a:pt x="305045" y="2687508"/>
                </a:lnTo>
                <a:lnTo>
                  <a:pt x="354678" y="2678876"/>
                </a:lnTo>
                <a:lnTo>
                  <a:pt x="403679" y="2668891"/>
                </a:lnTo>
                <a:lnTo>
                  <a:pt x="452040" y="2657563"/>
                </a:lnTo>
                <a:lnTo>
                  <a:pt x="500817" y="2645598"/>
                </a:lnTo>
                <a:lnTo>
                  <a:pt x="548940" y="2632314"/>
                </a:lnTo>
                <a:lnTo>
                  <a:pt x="597463" y="2618416"/>
                </a:lnTo>
                <a:lnTo>
                  <a:pt x="645330" y="2603199"/>
                </a:lnTo>
                <a:lnTo>
                  <a:pt x="693610" y="2587352"/>
                </a:lnTo>
                <a:lnTo>
                  <a:pt x="741229" y="2570194"/>
                </a:lnTo>
                <a:lnTo>
                  <a:pt x="788178" y="2551739"/>
                </a:lnTo>
                <a:lnTo>
                  <a:pt x="835512" y="2532696"/>
                </a:lnTo>
                <a:lnTo>
                  <a:pt x="882157" y="2512385"/>
                </a:lnTo>
                <a:lnTo>
                  <a:pt x="929167" y="2491515"/>
                </a:lnTo>
                <a:lnTo>
                  <a:pt x="974407" y="2468710"/>
                </a:lnTo>
                <a:lnTo>
                  <a:pt x="1065917" y="2421524"/>
                </a:lnTo>
                <a:lnTo>
                  <a:pt x="1154486" y="2369552"/>
                </a:lnTo>
                <a:lnTo>
                  <a:pt x="1198176" y="2342154"/>
                </a:lnTo>
                <a:lnTo>
                  <a:pt x="1241103" y="2313603"/>
                </a:lnTo>
                <a:lnTo>
                  <a:pt x="1322976" y="2255627"/>
                </a:lnTo>
                <a:lnTo>
                  <a:pt x="1361889" y="2226251"/>
                </a:lnTo>
                <a:lnTo>
                  <a:pt x="1399984" y="2195808"/>
                </a:lnTo>
                <a:lnTo>
                  <a:pt x="1437246" y="2164318"/>
                </a:lnTo>
                <a:lnTo>
                  <a:pt x="1510277" y="2098977"/>
                </a:lnTo>
                <a:lnTo>
                  <a:pt x="1546018" y="2065169"/>
                </a:lnTo>
                <a:lnTo>
                  <a:pt x="1579808" y="2029704"/>
                </a:lnTo>
                <a:lnTo>
                  <a:pt x="1614822" y="1994689"/>
                </a:lnTo>
                <a:lnTo>
                  <a:pt x="1647856" y="1958060"/>
                </a:lnTo>
                <a:lnTo>
                  <a:pt x="1712182" y="1882823"/>
                </a:lnTo>
                <a:lnTo>
                  <a:pt x="1743446" y="1844259"/>
                </a:lnTo>
                <a:lnTo>
                  <a:pt x="1773738" y="1804861"/>
                </a:lnTo>
                <a:lnTo>
                  <a:pt x="1803044" y="1764650"/>
                </a:lnTo>
                <a:lnTo>
                  <a:pt x="1859693" y="1682587"/>
                </a:lnTo>
                <a:lnTo>
                  <a:pt x="1683075" y="1952914"/>
                </a:lnTo>
                <a:lnTo>
                  <a:pt x="1635839" y="2004315"/>
                </a:lnTo>
                <a:lnTo>
                  <a:pt x="1565542" y="2074760"/>
                </a:lnTo>
                <a:lnTo>
                  <a:pt x="1529396" y="2109187"/>
                </a:lnTo>
                <a:lnTo>
                  <a:pt x="1492390" y="2142607"/>
                </a:lnTo>
                <a:lnTo>
                  <a:pt x="1454531" y="2175011"/>
                </a:lnTo>
                <a:lnTo>
                  <a:pt x="1377342" y="2237429"/>
                </a:lnTo>
                <a:lnTo>
                  <a:pt x="1338024" y="2267423"/>
                </a:lnTo>
                <a:lnTo>
                  <a:pt x="1297878" y="2296363"/>
                </a:lnTo>
                <a:lnTo>
                  <a:pt x="1216187" y="2351739"/>
                </a:lnTo>
                <a:lnTo>
                  <a:pt x="1174655" y="2378156"/>
                </a:lnTo>
                <a:lnTo>
                  <a:pt x="1090248" y="2428400"/>
                </a:lnTo>
                <a:lnTo>
                  <a:pt x="1047387" y="2452209"/>
                </a:lnTo>
                <a:lnTo>
                  <a:pt x="960376" y="2497151"/>
                </a:lnTo>
                <a:lnTo>
                  <a:pt x="916240" y="2518266"/>
                </a:lnTo>
                <a:lnTo>
                  <a:pt x="869202" y="2539179"/>
                </a:lnTo>
                <a:lnTo>
                  <a:pt x="820384" y="2558173"/>
                </a:lnTo>
                <a:lnTo>
                  <a:pt x="772985" y="2577316"/>
                </a:lnTo>
                <a:lnTo>
                  <a:pt x="723825" y="2594511"/>
                </a:lnTo>
                <a:lnTo>
                  <a:pt x="675039" y="2611132"/>
                </a:lnTo>
                <a:lnTo>
                  <a:pt x="625575" y="2626471"/>
                </a:lnTo>
                <a:lnTo>
                  <a:pt x="576504" y="2641207"/>
                </a:lnTo>
                <a:lnTo>
                  <a:pt x="526772" y="2654633"/>
                </a:lnTo>
                <a:lnTo>
                  <a:pt x="476390" y="2666733"/>
                </a:lnTo>
                <a:lnTo>
                  <a:pt x="426429" y="2678187"/>
                </a:lnTo>
                <a:lnTo>
                  <a:pt x="376899" y="2688982"/>
                </a:lnTo>
                <a:lnTo>
                  <a:pt x="325683" y="2697714"/>
                </a:lnTo>
                <a:lnTo>
                  <a:pt x="275980" y="2706452"/>
                </a:lnTo>
                <a:lnTo>
                  <a:pt x="174771" y="2719722"/>
                </a:lnTo>
                <a:lnTo>
                  <a:pt x="124516" y="2724663"/>
                </a:lnTo>
                <a:lnTo>
                  <a:pt x="73600" y="2728291"/>
                </a:lnTo>
                <a:lnTo>
                  <a:pt x="23096" y="2731289"/>
                </a:lnTo>
                <a:lnTo>
                  <a:pt x="0" y="2731811"/>
                </a:lnTo>
                <a:lnTo>
                  <a:pt x="735" y="2721398"/>
                </a:lnTo>
                <a:close/>
              </a:path>
              <a:path w="2256790" h="2732405">
                <a:moveTo>
                  <a:pt x="1912080" y="271"/>
                </a:moveTo>
                <a:lnTo>
                  <a:pt x="2063961" y="0"/>
                </a:lnTo>
                <a:lnTo>
                  <a:pt x="2077826" y="64689"/>
                </a:lnTo>
                <a:lnTo>
                  <a:pt x="2087766" y="114489"/>
                </a:lnTo>
                <a:lnTo>
                  <a:pt x="2095163" y="163539"/>
                </a:lnTo>
                <a:lnTo>
                  <a:pt x="2102150" y="213214"/>
                </a:lnTo>
                <a:lnTo>
                  <a:pt x="2108738" y="263502"/>
                </a:lnTo>
                <a:lnTo>
                  <a:pt x="2112808" y="312998"/>
                </a:lnTo>
                <a:lnTo>
                  <a:pt x="2116497" y="363079"/>
                </a:lnTo>
                <a:lnTo>
                  <a:pt x="2118749" y="413037"/>
                </a:lnTo>
                <a:lnTo>
                  <a:pt x="2120637" y="463551"/>
                </a:lnTo>
                <a:lnTo>
                  <a:pt x="2119120" y="563394"/>
                </a:lnTo>
                <a:lnTo>
                  <a:pt x="2116804" y="613377"/>
                </a:lnTo>
                <a:lnTo>
                  <a:pt x="2113112" y="663145"/>
                </a:lnTo>
                <a:lnTo>
                  <a:pt x="2102717" y="762645"/>
                </a:lnTo>
                <a:lnTo>
                  <a:pt x="2086974" y="861042"/>
                </a:lnTo>
                <a:lnTo>
                  <a:pt x="2077662" y="910125"/>
                </a:lnTo>
                <a:lnTo>
                  <a:pt x="2067051" y="958872"/>
                </a:lnTo>
                <a:lnTo>
                  <a:pt x="2043052" y="1055975"/>
                </a:lnTo>
                <a:lnTo>
                  <a:pt x="2014016" y="1151499"/>
                </a:lnTo>
                <a:lnTo>
                  <a:pt x="1980048" y="1245285"/>
                </a:lnTo>
                <a:lnTo>
                  <a:pt x="1961778" y="1291824"/>
                </a:lnTo>
                <a:lnTo>
                  <a:pt x="1942313" y="1337869"/>
                </a:lnTo>
                <a:lnTo>
                  <a:pt x="1900917" y="1429093"/>
                </a:lnTo>
                <a:lnTo>
                  <a:pt x="1877947" y="1473537"/>
                </a:lnTo>
                <a:lnTo>
                  <a:pt x="1829657" y="1561381"/>
                </a:lnTo>
                <a:lnTo>
                  <a:pt x="1776910" y="1646758"/>
                </a:lnTo>
                <a:lnTo>
                  <a:pt x="1749452" y="1688784"/>
                </a:lnTo>
                <a:lnTo>
                  <a:pt x="1720938" y="1730105"/>
                </a:lnTo>
                <a:lnTo>
                  <a:pt x="1691382" y="1770700"/>
                </a:lnTo>
                <a:lnTo>
                  <a:pt x="1660797" y="1810546"/>
                </a:lnTo>
                <a:lnTo>
                  <a:pt x="1629198" y="1849623"/>
                </a:lnTo>
                <a:lnTo>
                  <a:pt x="1622685" y="1857269"/>
                </a:lnTo>
                <a:lnTo>
                  <a:pt x="1773619" y="1626254"/>
                </a:lnTo>
                <a:lnTo>
                  <a:pt x="1822862" y="1541596"/>
                </a:lnTo>
                <a:lnTo>
                  <a:pt x="1868625" y="1452977"/>
                </a:lnTo>
                <a:lnTo>
                  <a:pt x="1890794" y="1407435"/>
                </a:lnTo>
                <a:lnTo>
                  <a:pt x="1930499" y="1314157"/>
                </a:lnTo>
                <a:lnTo>
                  <a:pt x="1965326" y="1219056"/>
                </a:lnTo>
                <a:lnTo>
                  <a:pt x="1995138" y="1122345"/>
                </a:lnTo>
                <a:lnTo>
                  <a:pt x="2019794" y="1024237"/>
                </a:lnTo>
                <a:lnTo>
                  <a:pt x="2030677" y="975072"/>
                </a:lnTo>
                <a:lnTo>
                  <a:pt x="2040220" y="925637"/>
                </a:lnTo>
                <a:lnTo>
                  <a:pt x="2054150" y="825370"/>
                </a:lnTo>
                <a:lnTo>
                  <a:pt x="2059567" y="775286"/>
                </a:lnTo>
                <a:lnTo>
                  <a:pt x="2067214" y="675347"/>
                </a:lnTo>
                <a:lnTo>
                  <a:pt x="2068348" y="624851"/>
                </a:lnTo>
                <a:lnTo>
                  <a:pt x="2069083" y="574966"/>
                </a:lnTo>
                <a:lnTo>
                  <a:pt x="2068338" y="525023"/>
                </a:lnTo>
                <a:lnTo>
                  <a:pt x="2066096" y="475050"/>
                </a:lnTo>
                <a:lnTo>
                  <a:pt x="2062340" y="425073"/>
                </a:lnTo>
                <a:lnTo>
                  <a:pt x="2057052" y="375117"/>
                </a:lnTo>
                <a:lnTo>
                  <a:pt x="2051279" y="325906"/>
                </a:lnTo>
                <a:lnTo>
                  <a:pt x="2043939" y="276769"/>
                </a:lnTo>
                <a:lnTo>
                  <a:pt x="2035016" y="227735"/>
                </a:lnTo>
                <a:lnTo>
                  <a:pt x="2025555" y="179524"/>
                </a:lnTo>
                <a:lnTo>
                  <a:pt x="1973922" y="258551"/>
                </a:lnTo>
                <a:lnTo>
                  <a:pt x="1973348" y="254786"/>
                </a:lnTo>
                <a:lnTo>
                  <a:pt x="1964272" y="201342"/>
                </a:lnTo>
                <a:lnTo>
                  <a:pt x="1953527" y="150452"/>
                </a:lnTo>
                <a:lnTo>
                  <a:pt x="1942030" y="103034"/>
                </a:lnTo>
                <a:lnTo>
                  <a:pt x="1930698" y="60008"/>
                </a:lnTo>
                <a:lnTo>
                  <a:pt x="1915625" y="11099"/>
                </a:lnTo>
                <a:lnTo>
                  <a:pt x="1912080" y="271"/>
                </a:lnTo>
                <a:close/>
              </a:path>
              <a:path w="2256790" h="2732405">
                <a:moveTo>
                  <a:pt x="874535" y="2431174"/>
                </a:moveTo>
                <a:lnTo>
                  <a:pt x="961127" y="2386872"/>
                </a:lnTo>
                <a:lnTo>
                  <a:pt x="1046699" y="2339487"/>
                </a:lnTo>
                <a:lnTo>
                  <a:pt x="1129069" y="2287716"/>
                </a:lnTo>
                <a:lnTo>
                  <a:pt x="1210308" y="2233031"/>
                </a:lnTo>
                <a:lnTo>
                  <a:pt x="1288234" y="2174129"/>
                </a:lnTo>
                <a:lnTo>
                  <a:pt x="1326470" y="2143470"/>
                </a:lnTo>
                <a:lnTo>
                  <a:pt x="1399324" y="2078400"/>
                </a:lnTo>
                <a:lnTo>
                  <a:pt x="1470820" y="2010765"/>
                </a:lnTo>
                <a:lnTo>
                  <a:pt x="1538555" y="1939598"/>
                </a:lnTo>
                <a:lnTo>
                  <a:pt x="1602388" y="1865116"/>
                </a:lnTo>
                <a:lnTo>
                  <a:pt x="1633338" y="1827032"/>
                </a:lnTo>
                <a:lnTo>
                  <a:pt x="1663271" y="1788183"/>
                </a:lnTo>
                <a:lnTo>
                  <a:pt x="1692173" y="1748591"/>
                </a:lnTo>
                <a:lnTo>
                  <a:pt x="1720030" y="1708275"/>
                </a:lnTo>
                <a:lnTo>
                  <a:pt x="1622685" y="1857269"/>
                </a:lnTo>
                <a:lnTo>
                  <a:pt x="1564074" y="1926081"/>
                </a:lnTo>
                <a:lnTo>
                  <a:pt x="1529513" y="1962725"/>
                </a:lnTo>
                <a:lnTo>
                  <a:pt x="1458590" y="2034127"/>
                </a:lnTo>
                <a:lnTo>
                  <a:pt x="1383939" y="2101947"/>
                </a:lnTo>
                <a:lnTo>
                  <a:pt x="1345781" y="2134809"/>
                </a:lnTo>
                <a:lnTo>
                  <a:pt x="1306733" y="2166713"/>
                </a:lnTo>
                <a:lnTo>
                  <a:pt x="1266807" y="2197636"/>
                </a:lnTo>
                <a:lnTo>
                  <a:pt x="1226019" y="2227560"/>
                </a:lnTo>
                <a:lnTo>
                  <a:pt x="1184380" y="2256461"/>
                </a:lnTo>
                <a:lnTo>
                  <a:pt x="1141906" y="2284320"/>
                </a:lnTo>
                <a:lnTo>
                  <a:pt x="1055569" y="2337520"/>
                </a:lnTo>
                <a:lnTo>
                  <a:pt x="966054" y="2386296"/>
                </a:lnTo>
                <a:lnTo>
                  <a:pt x="920671" y="2409319"/>
                </a:lnTo>
                <a:lnTo>
                  <a:pt x="874535" y="2431174"/>
                </a:lnTo>
                <a:close/>
              </a:path>
              <a:path w="2256790" h="2732405">
                <a:moveTo>
                  <a:pt x="1973922" y="258551"/>
                </a:moveTo>
                <a:lnTo>
                  <a:pt x="2025555" y="179524"/>
                </a:lnTo>
                <a:lnTo>
                  <a:pt x="2032227" y="229682"/>
                </a:lnTo>
                <a:lnTo>
                  <a:pt x="2037075" y="280310"/>
                </a:lnTo>
                <a:lnTo>
                  <a:pt x="2040215" y="331230"/>
                </a:lnTo>
                <a:lnTo>
                  <a:pt x="2042829" y="382956"/>
                </a:lnTo>
                <a:lnTo>
                  <a:pt x="2043969" y="434615"/>
                </a:lnTo>
                <a:lnTo>
                  <a:pt x="2043754" y="486027"/>
                </a:lnTo>
                <a:lnTo>
                  <a:pt x="2042811" y="538552"/>
                </a:lnTo>
                <a:lnTo>
                  <a:pt x="2032258" y="694020"/>
                </a:lnTo>
                <a:lnTo>
                  <a:pt x="2026068" y="745290"/>
                </a:lnTo>
                <a:lnTo>
                  <a:pt x="2018492" y="796358"/>
                </a:lnTo>
                <a:lnTo>
                  <a:pt x="2000009" y="898950"/>
                </a:lnTo>
                <a:lnTo>
                  <a:pt x="1989468" y="949912"/>
                </a:lnTo>
                <a:lnTo>
                  <a:pt x="1977722" y="1000398"/>
                </a:lnTo>
                <a:lnTo>
                  <a:pt x="1964780" y="1050392"/>
                </a:lnTo>
                <a:lnTo>
                  <a:pt x="1936419" y="1149527"/>
                </a:lnTo>
                <a:lnTo>
                  <a:pt x="1921022" y="1198635"/>
                </a:lnTo>
                <a:lnTo>
                  <a:pt x="1904473" y="1247182"/>
                </a:lnTo>
                <a:lnTo>
                  <a:pt x="1869031" y="1343225"/>
                </a:lnTo>
                <a:lnTo>
                  <a:pt x="1849095" y="1389991"/>
                </a:lnTo>
                <a:lnTo>
                  <a:pt x="1893452" y="1229223"/>
                </a:lnTo>
                <a:lnTo>
                  <a:pt x="1905789" y="1182477"/>
                </a:lnTo>
                <a:lnTo>
                  <a:pt x="1918091" y="1133463"/>
                </a:lnTo>
                <a:lnTo>
                  <a:pt x="1930196" y="1082428"/>
                </a:lnTo>
                <a:lnTo>
                  <a:pt x="1941943" y="1029620"/>
                </a:lnTo>
                <a:lnTo>
                  <a:pt x="1953170" y="975284"/>
                </a:lnTo>
                <a:lnTo>
                  <a:pt x="1963717" y="919668"/>
                </a:lnTo>
                <a:lnTo>
                  <a:pt x="1973423" y="863018"/>
                </a:lnTo>
                <a:lnTo>
                  <a:pt x="1981063" y="804886"/>
                </a:lnTo>
                <a:lnTo>
                  <a:pt x="1991710" y="691068"/>
                </a:lnTo>
                <a:lnTo>
                  <a:pt x="1994431" y="635821"/>
                </a:lnTo>
                <a:lnTo>
                  <a:pt x="1996636" y="581364"/>
                </a:lnTo>
                <a:lnTo>
                  <a:pt x="1997132" y="527200"/>
                </a:lnTo>
                <a:lnTo>
                  <a:pt x="1995791" y="473526"/>
                </a:lnTo>
                <a:lnTo>
                  <a:pt x="1993546" y="421236"/>
                </a:lnTo>
                <a:lnTo>
                  <a:pt x="1981965" y="311255"/>
                </a:lnTo>
                <a:lnTo>
                  <a:pt x="1973922" y="258551"/>
                </a:lnTo>
                <a:close/>
              </a:path>
            </a:pathLst>
          </a:custGeom>
          <a:solidFill>
            <a:srgbClr val="FFFFFF">
              <a:alpha val="697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200" b="0" i="0">
                <a:solidFill>
                  <a:srgbClr val="FFFDFA"/>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6" name="object 11">
            <a:extLst>
              <a:ext uri="{FF2B5EF4-FFF2-40B4-BE49-F238E27FC236}">
                <a16:creationId xmlns:a16="http://schemas.microsoft.com/office/drawing/2014/main" id="{E67E540D-441E-D618-5E09-7345640F6961}"/>
              </a:ext>
            </a:extLst>
          </p:cNvPr>
          <p:cNvPicPr/>
          <p:nvPr userDrawn="1"/>
        </p:nvPicPr>
        <p:blipFill>
          <a:blip r:embed="rId11" cstate="print"/>
          <a:stretch>
            <a:fillRect/>
          </a:stretch>
        </p:blipFill>
        <p:spPr>
          <a:xfrm>
            <a:off x="15032482" y="8968135"/>
            <a:ext cx="2971800" cy="1075025"/>
          </a:xfrm>
          <a:prstGeom prst="rect">
            <a:avLst/>
          </a:prstGeom>
        </p:spPr>
      </p:pic>
    </p:spTree>
    <p:extLst>
      <p:ext uri="{BB962C8B-B14F-4D97-AF65-F5344CB8AC3E}">
        <p14:creationId xmlns:p14="http://schemas.microsoft.com/office/powerpoint/2010/main" val="75800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7999" cy="10286999"/>
          </a:xfrm>
          <a:prstGeom prst="rect">
            <a:avLst/>
          </a:prstGeom>
        </p:spPr>
      </p:pic>
      <p:sp>
        <p:nvSpPr>
          <p:cNvPr id="25" name="bg object 25"/>
          <p:cNvSpPr/>
          <p:nvPr/>
        </p:nvSpPr>
        <p:spPr>
          <a:xfrm>
            <a:off x="0" y="8848944"/>
            <a:ext cx="2173605" cy="1438275"/>
          </a:xfrm>
          <a:custGeom>
            <a:avLst/>
            <a:gdLst/>
            <a:ahLst/>
            <a:cxnLst/>
            <a:rect l="l" t="t" r="r" b="b"/>
            <a:pathLst>
              <a:path w="2173605" h="1438275">
                <a:moveTo>
                  <a:pt x="534348" y="33107"/>
                </a:moveTo>
                <a:lnTo>
                  <a:pt x="584771" y="42721"/>
                </a:lnTo>
                <a:lnTo>
                  <a:pt x="634933" y="53531"/>
                </a:lnTo>
                <a:lnTo>
                  <a:pt x="684801" y="65532"/>
                </a:lnTo>
                <a:lnTo>
                  <a:pt x="734339" y="78718"/>
                </a:lnTo>
                <a:lnTo>
                  <a:pt x="783515" y="93083"/>
                </a:lnTo>
                <a:lnTo>
                  <a:pt x="832294" y="108621"/>
                </a:lnTo>
                <a:lnTo>
                  <a:pt x="880642" y="125326"/>
                </a:lnTo>
                <a:lnTo>
                  <a:pt x="928526" y="143193"/>
                </a:lnTo>
                <a:lnTo>
                  <a:pt x="1022577" y="181077"/>
                </a:lnTo>
                <a:lnTo>
                  <a:pt x="1068703" y="201101"/>
                </a:lnTo>
                <a:lnTo>
                  <a:pt x="1114265" y="222267"/>
                </a:lnTo>
                <a:lnTo>
                  <a:pt x="1159242" y="244552"/>
                </a:lnTo>
                <a:lnTo>
                  <a:pt x="1203613" y="267934"/>
                </a:lnTo>
                <a:lnTo>
                  <a:pt x="1247356" y="292392"/>
                </a:lnTo>
                <a:lnTo>
                  <a:pt x="1290448" y="317904"/>
                </a:lnTo>
                <a:lnTo>
                  <a:pt x="1332869" y="344447"/>
                </a:lnTo>
                <a:lnTo>
                  <a:pt x="1374597" y="372001"/>
                </a:lnTo>
                <a:lnTo>
                  <a:pt x="1415610" y="400542"/>
                </a:lnTo>
                <a:lnTo>
                  <a:pt x="1455886" y="430051"/>
                </a:lnTo>
                <a:lnTo>
                  <a:pt x="1495403" y="460503"/>
                </a:lnTo>
                <a:lnTo>
                  <a:pt x="1534141" y="491878"/>
                </a:lnTo>
                <a:lnTo>
                  <a:pt x="1572077" y="524154"/>
                </a:lnTo>
                <a:lnTo>
                  <a:pt x="1609189" y="557309"/>
                </a:lnTo>
                <a:lnTo>
                  <a:pt x="1645457" y="591321"/>
                </a:lnTo>
                <a:lnTo>
                  <a:pt x="1680857" y="626168"/>
                </a:lnTo>
                <a:lnTo>
                  <a:pt x="1715370" y="661828"/>
                </a:lnTo>
                <a:lnTo>
                  <a:pt x="1748972" y="698280"/>
                </a:lnTo>
                <a:lnTo>
                  <a:pt x="1781642" y="735501"/>
                </a:lnTo>
                <a:lnTo>
                  <a:pt x="1813359" y="773470"/>
                </a:lnTo>
                <a:lnTo>
                  <a:pt x="1844100" y="812166"/>
                </a:lnTo>
                <a:lnTo>
                  <a:pt x="1873845" y="851565"/>
                </a:lnTo>
                <a:lnTo>
                  <a:pt x="1902571" y="891646"/>
                </a:lnTo>
                <a:lnTo>
                  <a:pt x="1930257" y="932388"/>
                </a:lnTo>
                <a:lnTo>
                  <a:pt x="1956882" y="973768"/>
                </a:lnTo>
                <a:lnTo>
                  <a:pt x="1982422" y="1015765"/>
                </a:lnTo>
                <a:lnTo>
                  <a:pt x="2006857" y="1058357"/>
                </a:lnTo>
                <a:lnTo>
                  <a:pt x="2032551" y="1104558"/>
                </a:lnTo>
                <a:lnTo>
                  <a:pt x="2056878" y="1151370"/>
                </a:lnTo>
                <a:lnTo>
                  <a:pt x="2079854" y="1198751"/>
                </a:lnTo>
                <a:lnTo>
                  <a:pt x="2101497" y="1246659"/>
                </a:lnTo>
                <a:lnTo>
                  <a:pt x="2121823" y="1295054"/>
                </a:lnTo>
                <a:lnTo>
                  <a:pt x="2140849" y="1343895"/>
                </a:lnTo>
                <a:lnTo>
                  <a:pt x="2158593" y="1393141"/>
                </a:lnTo>
                <a:lnTo>
                  <a:pt x="2173511" y="1438055"/>
                </a:lnTo>
                <a:lnTo>
                  <a:pt x="1876561" y="1438055"/>
                </a:lnTo>
                <a:lnTo>
                  <a:pt x="1875511" y="1435264"/>
                </a:lnTo>
                <a:lnTo>
                  <a:pt x="1857765" y="1392047"/>
                </a:lnTo>
                <a:lnTo>
                  <a:pt x="1838840" y="1349322"/>
                </a:lnTo>
                <a:lnTo>
                  <a:pt x="1818841" y="1307058"/>
                </a:lnTo>
                <a:lnTo>
                  <a:pt x="1798448" y="1265341"/>
                </a:lnTo>
                <a:lnTo>
                  <a:pt x="1776595" y="1224017"/>
                </a:lnTo>
                <a:lnTo>
                  <a:pt x="1753368" y="1183153"/>
                </a:lnTo>
                <a:lnTo>
                  <a:pt x="1728857" y="1142814"/>
                </a:lnTo>
                <a:lnTo>
                  <a:pt x="1703150" y="1103064"/>
                </a:lnTo>
                <a:lnTo>
                  <a:pt x="1676335" y="1063968"/>
                </a:lnTo>
                <a:lnTo>
                  <a:pt x="1648529" y="1025323"/>
                </a:lnTo>
                <a:lnTo>
                  <a:pt x="1619771" y="987011"/>
                </a:lnTo>
                <a:lnTo>
                  <a:pt x="1590027" y="949225"/>
                </a:lnTo>
                <a:lnTo>
                  <a:pt x="1559262" y="912159"/>
                </a:lnTo>
                <a:lnTo>
                  <a:pt x="1527445" y="876005"/>
                </a:lnTo>
                <a:lnTo>
                  <a:pt x="1494541" y="840957"/>
                </a:lnTo>
                <a:lnTo>
                  <a:pt x="1460709" y="806147"/>
                </a:lnTo>
                <a:lnTo>
                  <a:pt x="1425872" y="772257"/>
                </a:lnTo>
                <a:lnTo>
                  <a:pt x="1390095" y="739200"/>
                </a:lnTo>
                <a:lnTo>
                  <a:pt x="1353443" y="706888"/>
                </a:lnTo>
                <a:lnTo>
                  <a:pt x="1315982" y="675232"/>
                </a:lnTo>
                <a:lnTo>
                  <a:pt x="1277776" y="644143"/>
                </a:lnTo>
                <a:lnTo>
                  <a:pt x="1237833" y="614421"/>
                </a:lnTo>
                <a:lnTo>
                  <a:pt x="1197152" y="585517"/>
                </a:lnTo>
                <a:lnTo>
                  <a:pt x="1155724" y="557479"/>
                </a:lnTo>
                <a:lnTo>
                  <a:pt x="1113541" y="530355"/>
                </a:lnTo>
                <a:lnTo>
                  <a:pt x="1070595" y="504194"/>
                </a:lnTo>
                <a:lnTo>
                  <a:pt x="1026878" y="479044"/>
                </a:lnTo>
                <a:lnTo>
                  <a:pt x="982764" y="455078"/>
                </a:lnTo>
                <a:lnTo>
                  <a:pt x="937767" y="432946"/>
                </a:lnTo>
                <a:lnTo>
                  <a:pt x="891960" y="412611"/>
                </a:lnTo>
                <a:lnTo>
                  <a:pt x="845418" y="394037"/>
                </a:lnTo>
                <a:lnTo>
                  <a:pt x="798217" y="377188"/>
                </a:lnTo>
                <a:lnTo>
                  <a:pt x="750431" y="362028"/>
                </a:lnTo>
                <a:lnTo>
                  <a:pt x="702134" y="348521"/>
                </a:lnTo>
                <a:lnTo>
                  <a:pt x="653402" y="336631"/>
                </a:lnTo>
                <a:lnTo>
                  <a:pt x="604308" y="326322"/>
                </a:lnTo>
                <a:lnTo>
                  <a:pt x="0" y="221742"/>
                </a:lnTo>
                <a:lnTo>
                  <a:pt x="0" y="6866"/>
                </a:lnTo>
                <a:lnTo>
                  <a:pt x="30122" y="4509"/>
                </a:lnTo>
                <a:lnTo>
                  <a:pt x="79670" y="1817"/>
                </a:lnTo>
                <a:lnTo>
                  <a:pt x="129226" y="312"/>
                </a:lnTo>
                <a:lnTo>
                  <a:pt x="178759" y="0"/>
                </a:lnTo>
                <a:lnTo>
                  <a:pt x="228240" y="885"/>
                </a:lnTo>
                <a:lnTo>
                  <a:pt x="279513" y="3195"/>
                </a:lnTo>
                <a:lnTo>
                  <a:pt x="330729" y="6737"/>
                </a:lnTo>
                <a:lnTo>
                  <a:pt x="381855" y="11505"/>
                </a:lnTo>
                <a:lnTo>
                  <a:pt x="432856" y="17494"/>
                </a:lnTo>
                <a:lnTo>
                  <a:pt x="483699" y="24696"/>
                </a:lnTo>
                <a:lnTo>
                  <a:pt x="534348" y="33107"/>
                </a:lnTo>
                <a:close/>
              </a:path>
              <a:path w="2173605" h="1438275">
                <a:moveTo>
                  <a:pt x="0" y="221742"/>
                </a:moveTo>
                <a:lnTo>
                  <a:pt x="554929" y="317558"/>
                </a:lnTo>
                <a:lnTo>
                  <a:pt x="505337" y="310303"/>
                </a:lnTo>
                <a:lnTo>
                  <a:pt x="455609" y="304520"/>
                </a:lnTo>
                <a:lnTo>
                  <a:pt x="405818" y="300175"/>
                </a:lnTo>
                <a:lnTo>
                  <a:pt x="355985" y="297700"/>
                </a:lnTo>
                <a:lnTo>
                  <a:pt x="306245" y="296728"/>
                </a:lnTo>
                <a:lnTo>
                  <a:pt x="256637" y="297226"/>
                </a:lnTo>
                <a:lnTo>
                  <a:pt x="207202" y="299162"/>
                </a:lnTo>
                <a:lnTo>
                  <a:pt x="157978" y="302505"/>
                </a:lnTo>
                <a:lnTo>
                  <a:pt x="109007" y="307221"/>
                </a:lnTo>
                <a:lnTo>
                  <a:pt x="60327" y="313279"/>
                </a:lnTo>
                <a:lnTo>
                  <a:pt x="11979" y="320646"/>
                </a:lnTo>
                <a:lnTo>
                  <a:pt x="0" y="322804"/>
                </a:lnTo>
                <a:lnTo>
                  <a:pt x="0" y="221742"/>
                </a:lnTo>
                <a:close/>
              </a:path>
            </a:pathLst>
          </a:custGeom>
          <a:solidFill>
            <a:srgbClr val="77A8AB">
              <a:alpha val="69799"/>
            </a:srgbClr>
          </a:solidFill>
        </p:spPr>
        <p:txBody>
          <a:bodyPr wrap="square" lIns="0" tIns="0" rIns="0" bIns="0" rtlCol="0"/>
          <a:lstStyle/>
          <a:p>
            <a:endParaRPr/>
          </a:p>
        </p:txBody>
      </p:sp>
      <p:sp>
        <p:nvSpPr>
          <p:cNvPr id="26" name="bg object 26"/>
          <p:cNvSpPr/>
          <p:nvPr/>
        </p:nvSpPr>
        <p:spPr>
          <a:xfrm>
            <a:off x="0" y="1"/>
            <a:ext cx="4253230" cy="4500245"/>
          </a:xfrm>
          <a:custGeom>
            <a:avLst/>
            <a:gdLst/>
            <a:ahLst/>
            <a:cxnLst/>
            <a:rect l="l" t="t" r="r" b="b"/>
            <a:pathLst>
              <a:path w="4253230" h="4500245">
                <a:moveTo>
                  <a:pt x="0" y="4500171"/>
                </a:moveTo>
                <a:lnTo>
                  <a:pt x="0" y="2004080"/>
                </a:lnTo>
                <a:lnTo>
                  <a:pt x="1894046" y="0"/>
                </a:lnTo>
                <a:lnTo>
                  <a:pt x="4253090" y="0"/>
                </a:lnTo>
                <a:lnTo>
                  <a:pt x="0" y="4500171"/>
                </a:lnTo>
                <a:close/>
              </a:path>
            </a:pathLst>
          </a:custGeom>
          <a:solidFill>
            <a:srgbClr val="E76A18"/>
          </a:solidFill>
        </p:spPr>
        <p:txBody>
          <a:bodyPr wrap="square" lIns="0" tIns="0" rIns="0" bIns="0" rtlCol="0"/>
          <a:lstStyle/>
          <a:p>
            <a:endParaRPr/>
          </a:p>
        </p:txBody>
      </p:sp>
      <p:sp>
        <p:nvSpPr>
          <p:cNvPr id="27" name="bg object 27"/>
          <p:cNvSpPr/>
          <p:nvPr/>
        </p:nvSpPr>
        <p:spPr>
          <a:xfrm>
            <a:off x="261" y="138"/>
            <a:ext cx="2256790" cy="2732405"/>
          </a:xfrm>
          <a:custGeom>
            <a:avLst/>
            <a:gdLst/>
            <a:ahLst/>
            <a:cxnLst/>
            <a:rect l="l" t="t" r="r" b="b"/>
            <a:pathLst>
              <a:path w="2256790" h="2732405">
                <a:moveTo>
                  <a:pt x="2156315" y="283"/>
                </a:moveTo>
                <a:lnTo>
                  <a:pt x="2206442" y="184"/>
                </a:lnTo>
                <a:lnTo>
                  <a:pt x="2223369" y="85728"/>
                </a:lnTo>
                <a:lnTo>
                  <a:pt x="2231276" y="136318"/>
                </a:lnTo>
                <a:lnTo>
                  <a:pt x="2238758" y="187559"/>
                </a:lnTo>
                <a:lnTo>
                  <a:pt x="2244765" y="238734"/>
                </a:lnTo>
                <a:lnTo>
                  <a:pt x="2249314" y="289820"/>
                </a:lnTo>
                <a:lnTo>
                  <a:pt x="2252420" y="340792"/>
                </a:lnTo>
                <a:lnTo>
                  <a:pt x="2255162" y="392322"/>
                </a:lnTo>
                <a:lnTo>
                  <a:pt x="2256492" y="443691"/>
                </a:lnTo>
                <a:lnTo>
                  <a:pt x="2256425" y="494877"/>
                </a:lnTo>
                <a:lnTo>
                  <a:pt x="2254977" y="545854"/>
                </a:lnTo>
                <a:lnTo>
                  <a:pt x="2249062" y="647785"/>
                </a:lnTo>
                <a:lnTo>
                  <a:pt x="2244427" y="698994"/>
                </a:lnTo>
                <a:lnTo>
                  <a:pt x="2222639" y="850762"/>
                </a:lnTo>
                <a:lnTo>
                  <a:pt x="2212789" y="900667"/>
                </a:lnTo>
                <a:lnTo>
                  <a:pt x="2190344" y="1000034"/>
                </a:lnTo>
                <a:lnTo>
                  <a:pt x="2177775" y="1049458"/>
                </a:lnTo>
                <a:lnTo>
                  <a:pt x="2163969" y="1098452"/>
                </a:lnTo>
                <a:lnTo>
                  <a:pt x="2148940" y="1146996"/>
                </a:lnTo>
                <a:lnTo>
                  <a:pt x="2132699" y="1195073"/>
                </a:lnTo>
                <a:lnTo>
                  <a:pt x="2115259" y="1242664"/>
                </a:lnTo>
                <a:lnTo>
                  <a:pt x="2077895" y="1337003"/>
                </a:lnTo>
                <a:lnTo>
                  <a:pt x="2035883" y="1429169"/>
                </a:lnTo>
                <a:lnTo>
                  <a:pt x="1989373" y="1518931"/>
                </a:lnTo>
                <a:lnTo>
                  <a:pt x="1965016" y="1563178"/>
                </a:lnTo>
                <a:lnTo>
                  <a:pt x="1912039" y="1648907"/>
                </a:lnTo>
                <a:lnTo>
                  <a:pt x="1857016" y="1733124"/>
                </a:lnTo>
                <a:lnTo>
                  <a:pt x="1797931" y="1814270"/>
                </a:lnTo>
                <a:lnTo>
                  <a:pt x="1767432" y="1853985"/>
                </a:lnTo>
                <a:lnTo>
                  <a:pt x="1683075" y="1952914"/>
                </a:lnTo>
                <a:lnTo>
                  <a:pt x="1859693" y="1682587"/>
                </a:lnTo>
                <a:lnTo>
                  <a:pt x="1912152" y="1597651"/>
                </a:lnTo>
                <a:lnTo>
                  <a:pt x="1937306" y="1554507"/>
                </a:lnTo>
                <a:lnTo>
                  <a:pt x="1983275" y="1465574"/>
                </a:lnTo>
                <a:lnTo>
                  <a:pt x="2005128" y="1420516"/>
                </a:lnTo>
                <a:lnTo>
                  <a:pt x="2046510" y="1329314"/>
                </a:lnTo>
                <a:lnTo>
                  <a:pt x="2064951" y="1282513"/>
                </a:lnTo>
                <a:lnTo>
                  <a:pt x="2099398" y="1187994"/>
                </a:lnTo>
                <a:lnTo>
                  <a:pt x="2129099" y="1091453"/>
                </a:lnTo>
                <a:lnTo>
                  <a:pt x="2142670" y="1042818"/>
                </a:lnTo>
                <a:lnTo>
                  <a:pt x="2155017" y="993735"/>
                </a:lnTo>
                <a:lnTo>
                  <a:pt x="2166103" y="944259"/>
                </a:lnTo>
                <a:lnTo>
                  <a:pt x="2175892" y="894448"/>
                </a:lnTo>
                <a:lnTo>
                  <a:pt x="2192589" y="794590"/>
                </a:lnTo>
                <a:lnTo>
                  <a:pt x="2203947" y="693617"/>
                </a:lnTo>
                <a:lnTo>
                  <a:pt x="2208124" y="643106"/>
                </a:lnTo>
                <a:lnTo>
                  <a:pt x="2210929" y="592374"/>
                </a:lnTo>
                <a:lnTo>
                  <a:pt x="2213438" y="491014"/>
                </a:lnTo>
                <a:lnTo>
                  <a:pt x="2212053" y="439728"/>
                </a:lnTo>
                <a:lnTo>
                  <a:pt x="2210310" y="388992"/>
                </a:lnTo>
                <a:lnTo>
                  <a:pt x="2207133" y="338127"/>
                </a:lnTo>
                <a:lnTo>
                  <a:pt x="2203574" y="287849"/>
                </a:lnTo>
                <a:lnTo>
                  <a:pt x="2197493" y="236786"/>
                </a:lnTo>
                <a:lnTo>
                  <a:pt x="2191004" y="186347"/>
                </a:lnTo>
                <a:lnTo>
                  <a:pt x="2183033" y="135856"/>
                </a:lnTo>
                <a:lnTo>
                  <a:pt x="2174629" y="86027"/>
                </a:lnTo>
                <a:lnTo>
                  <a:pt x="2164717" y="36184"/>
                </a:lnTo>
                <a:lnTo>
                  <a:pt x="2156315" y="283"/>
                </a:lnTo>
                <a:close/>
              </a:path>
              <a:path w="2256790" h="2732405">
                <a:moveTo>
                  <a:pt x="735" y="2721398"/>
                </a:moveTo>
                <a:lnTo>
                  <a:pt x="10337" y="2720633"/>
                </a:lnTo>
                <a:lnTo>
                  <a:pt x="59353" y="2717590"/>
                </a:lnTo>
                <a:lnTo>
                  <a:pt x="108846" y="2713818"/>
                </a:lnTo>
                <a:lnTo>
                  <a:pt x="157743" y="2708634"/>
                </a:lnTo>
                <a:lnTo>
                  <a:pt x="207102" y="2702745"/>
                </a:lnTo>
                <a:lnTo>
                  <a:pt x="255850" y="2695468"/>
                </a:lnTo>
                <a:lnTo>
                  <a:pt x="305045" y="2687508"/>
                </a:lnTo>
                <a:lnTo>
                  <a:pt x="354678" y="2678876"/>
                </a:lnTo>
                <a:lnTo>
                  <a:pt x="403679" y="2668891"/>
                </a:lnTo>
                <a:lnTo>
                  <a:pt x="452040" y="2657563"/>
                </a:lnTo>
                <a:lnTo>
                  <a:pt x="500817" y="2645598"/>
                </a:lnTo>
                <a:lnTo>
                  <a:pt x="548940" y="2632314"/>
                </a:lnTo>
                <a:lnTo>
                  <a:pt x="597463" y="2618416"/>
                </a:lnTo>
                <a:lnTo>
                  <a:pt x="645330" y="2603199"/>
                </a:lnTo>
                <a:lnTo>
                  <a:pt x="693610" y="2587352"/>
                </a:lnTo>
                <a:lnTo>
                  <a:pt x="741229" y="2570194"/>
                </a:lnTo>
                <a:lnTo>
                  <a:pt x="788178" y="2551739"/>
                </a:lnTo>
                <a:lnTo>
                  <a:pt x="835512" y="2532696"/>
                </a:lnTo>
                <a:lnTo>
                  <a:pt x="882157" y="2512385"/>
                </a:lnTo>
                <a:lnTo>
                  <a:pt x="929167" y="2491515"/>
                </a:lnTo>
                <a:lnTo>
                  <a:pt x="974407" y="2468710"/>
                </a:lnTo>
                <a:lnTo>
                  <a:pt x="1065917" y="2421524"/>
                </a:lnTo>
                <a:lnTo>
                  <a:pt x="1154486" y="2369552"/>
                </a:lnTo>
                <a:lnTo>
                  <a:pt x="1198176" y="2342154"/>
                </a:lnTo>
                <a:lnTo>
                  <a:pt x="1241103" y="2313603"/>
                </a:lnTo>
                <a:lnTo>
                  <a:pt x="1322976" y="2255627"/>
                </a:lnTo>
                <a:lnTo>
                  <a:pt x="1361889" y="2226251"/>
                </a:lnTo>
                <a:lnTo>
                  <a:pt x="1399984" y="2195808"/>
                </a:lnTo>
                <a:lnTo>
                  <a:pt x="1437246" y="2164318"/>
                </a:lnTo>
                <a:lnTo>
                  <a:pt x="1510277" y="2098977"/>
                </a:lnTo>
                <a:lnTo>
                  <a:pt x="1546018" y="2065169"/>
                </a:lnTo>
                <a:lnTo>
                  <a:pt x="1579808" y="2029704"/>
                </a:lnTo>
                <a:lnTo>
                  <a:pt x="1614822" y="1994689"/>
                </a:lnTo>
                <a:lnTo>
                  <a:pt x="1647856" y="1958060"/>
                </a:lnTo>
                <a:lnTo>
                  <a:pt x="1712182" y="1882823"/>
                </a:lnTo>
                <a:lnTo>
                  <a:pt x="1743446" y="1844259"/>
                </a:lnTo>
                <a:lnTo>
                  <a:pt x="1773738" y="1804861"/>
                </a:lnTo>
                <a:lnTo>
                  <a:pt x="1803044" y="1764650"/>
                </a:lnTo>
                <a:lnTo>
                  <a:pt x="1859693" y="1682587"/>
                </a:lnTo>
                <a:lnTo>
                  <a:pt x="1683075" y="1952914"/>
                </a:lnTo>
                <a:lnTo>
                  <a:pt x="1635839" y="2004315"/>
                </a:lnTo>
                <a:lnTo>
                  <a:pt x="1565542" y="2074760"/>
                </a:lnTo>
                <a:lnTo>
                  <a:pt x="1529396" y="2109187"/>
                </a:lnTo>
                <a:lnTo>
                  <a:pt x="1492390" y="2142607"/>
                </a:lnTo>
                <a:lnTo>
                  <a:pt x="1454531" y="2175011"/>
                </a:lnTo>
                <a:lnTo>
                  <a:pt x="1377342" y="2237429"/>
                </a:lnTo>
                <a:lnTo>
                  <a:pt x="1338024" y="2267423"/>
                </a:lnTo>
                <a:lnTo>
                  <a:pt x="1297878" y="2296363"/>
                </a:lnTo>
                <a:lnTo>
                  <a:pt x="1216187" y="2351739"/>
                </a:lnTo>
                <a:lnTo>
                  <a:pt x="1174655" y="2378156"/>
                </a:lnTo>
                <a:lnTo>
                  <a:pt x="1090248" y="2428400"/>
                </a:lnTo>
                <a:lnTo>
                  <a:pt x="1047387" y="2452209"/>
                </a:lnTo>
                <a:lnTo>
                  <a:pt x="960376" y="2497151"/>
                </a:lnTo>
                <a:lnTo>
                  <a:pt x="916240" y="2518266"/>
                </a:lnTo>
                <a:lnTo>
                  <a:pt x="869202" y="2539179"/>
                </a:lnTo>
                <a:lnTo>
                  <a:pt x="820384" y="2558173"/>
                </a:lnTo>
                <a:lnTo>
                  <a:pt x="772985" y="2577316"/>
                </a:lnTo>
                <a:lnTo>
                  <a:pt x="723825" y="2594511"/>
                </a:lnTo>
                <a:lnTo>
                  <a:pt x="675039" y="2611132"/>
                </a:lnTo>
                <a:lnTo>
                  <a:pt x="625575" y="2626471"/>
                </a:lnTo>
                <a:lnTo>
                  <a:pt x="576504" y="2641207"/>
                </a:lnTo>
                <a:lnTo>
                  <a:pt x="526772" y="2654633"/>
                </a:lnTo>
                <a:lnTo>
                  <a:pt x="476390" y="2666733"/>
                </a:lnTo>
                <a:lnTo>
                  <a:pt x="426429" y="2678187"/>
                </a:lnTo>
                <a:lnTo>
                  <a:pt x="376899" y="2688982"/>
                </a:lnTo>
                <a:lnTo>
                  <a:pt x="325683" y="2697714"/>
                </a:lnTo>
                <a:lnTo>
                  <a:pt x="275980" y="2706452"/>
                </a:lnTo>
                <a:lnTo>
                  <a:pt x="174771" y="2719722"/>
                </a:lnTo>
                <a:lnTo>
                  <a:pt x="124516" y="2724663"/>
                </a:lnTo>
                <a:lnTo>
                  <a:pt x="73600" y="2728291"/>
                </a:lnTo>
                <a:lnTo>
                  <a:pt x="23096" y="2731289"/>
                </a:lnTo>
                <a:lnTo>
                  <a:pt x="0" y="2731811"/>
                </a:lnTo>
                <a:lnTo>
                  <a:pt x="735" y="2721398"/>
                </a:lnTo>
                <a:close/>
              </a:path>
              <a:path w="2256790" h="2732405">
                <a:moveTo>
                  <a:pt x="1912080" y="271"/>
                </a:moveTo>
                <a:lnTo>
                  <a:pt x="2063961" y="0"/>
                </a:lnTo>
                <a:lnTo>
                  <a:pt x="2077826" y="64689"/>
                </a:lnTo>
                <a:lnTo>
                  <a:pt x="2087766" y="114489"/>
                </a:lnTo>
                <a:lnTo>
                  <a:pt x="2095163" y="163539"/>
                </a:lnTo>
                <a:lnTo>
                  <a:pt x="2102150" y="213214"/>
                </a:lnTo>
                <a:lnTo>
                  <a:pt x="2108738" y="263502"/>
                </a:lnTo>
                <a:lnTo>
                  <a:pt x="2112808" y="312998"/>
                </a:lnTo>
                <a:lnTo>
                  <a:pt x="2116497" y="363079"/>
                </a:lnTo>
                <a:lnTo>
                  <a:pt x="2118749" y="413037"/>
                </a:lnTo>
                <a:lnTo>
                  <a:pt x="2120637" y="463551"/>
                </a:lnTo>
                <a:lnTo>
                  <a:pt x="2119120" y="563394"/>
                </a:lnTo>
                <a:lnTo>
                  <a:pt x="2116804" y="613377"/>
                </a:lnTo>
                <a:lnTo>
                  <a:pt x="2113112" y="663145"/>
                </a:lnTo>
                <a:lnTo>
                  <a:pt x="2102717" y="762645"/>
                </a:lnTo>
                <a:lnTo>
                  <a:pt x="2086974" y="861042"/>
                </a:lnTo>
                <a:lnTo>
                  <a:pt x="2077662" y="910125"/>
                </a:lnTo>
                <a:lnTo>
                  <a:pt x="2067051" y="958872"/>
                </a:lnTo>
                <a:lnTo>
                  <a:pt x="2043052" y="1055975"/>
                </a:lnTo>
                <a:lnTo>
                  <a:pt x="2014016" y="1151499"/>
                </a:lnTo>
                <a:lnTo>
                  <a:pt x="1980048" y="1245285"/>
                </a:lnTo>
                <a:lnTo>
                  <a:pt x="1961778" y="1291824"/>
                </a:lnTo>
                <a:lnTo>
                  <a:pt x="1942313" y="1337869"/>
                </a:lnTo>
                <a:lnTo>
                  <a:pt x="1900917" y="1429093"/>
                </a:lnTo>
                <a:lnTo>
                  <a:pt x="1877947" y="1473537"/>
                </a:lnTo>
                <a:lnTo>
                  <a:pt x="1829657" y="1561381"/>
                </a:lnTo>
                <a:lnTo>
                  <a:pt x="1776910" y="1646758"/>
                </a:lnTo>
                <a:lnTo>
                  <a:pt x="1749452" y="1688784"/>
                </a:lnTo>
                <a:lnTo>
                  <a:pt x="1720938" y="1730105"/>
                </a:lnTo>
                <a:lnTo>
                  <a:pt x="1691382" y="1770700"/>
                </a:lnTo>
                <a:lnTo>
                  <a:pt x="1660797" y="1810546"/>
                </a:lnTo>
                <a:lnTo>
                  <a:pt x="1629198" y="1849623"/>
                </a:lnTo>
                <a:lnTo>
                  <a:pt x="1622685" y="1857269"/>
                </a:lnTo>
                <a:lnTo>
                  <a:pt x="1773619" y="1626254"/>
                </a:lnTo>
                <a:lnTo>
                  <a:pt x="1822862" y="1541596"/>
                </a:lnTo>
                <a:lnTo>
                  <a:pt x="1868625" y="1452977"/>
                </a:lnTo>
                <a:lnTo>
                  <a:pt x="1890794" y="1407435"/>
                </a:lnTo>
                <a:lnTo>
                  <a:pt x="1930499" y="1314157"/>
                </a:lnTo>
                <a:lnTo>
                  <a:pt x="1965326" y="1219056"/>
                </a:lnTo>
                <a:lnTo>
                  <a:pt x="1995138" y="1122345"/>
                </a:lnTo>
                <a:lnTo>
                  <a:pt x="2019794" y="1024237"/>
                </a:lnTo>
                <a:lnTo>
                  <a:pt x="2030677" y="975072"/>
                </a:lnTo>
                <a:lnTo>
                  <a:pt x="2040220" y="925637"/>
                </a:lnTo>
                <a:lnTo>
                  <a:pt x="2054150" y="825370"/>
                </a:lnTo>
                <a:lnTo>
                  <a:pt x="2059567" y="775286"/>
                </a:lnTo>
                <a:lnTo>
                  <a:pt x="2067214" y="675347"/>
                </a:lnTo>
                <a:lnTo>
                  <a:pt x="2068348" y="624851"/>
                </a:lnTo>
                <a:lnTo>
                  <a:pt x="2069083" y="574966"/>
                </a:lnTo>
                <a:lnTo>
                  <a:pt x="2068338" y="525023"/>
                </a:lnTo>
                <a:lnTo>
                  <a:pt x="2066096" y="475050"/>
                </a:lnTo>
                <a:lnTo>
                  <a:pt x="2062340" y="425073"/>
                </a:lnTo>
                <a:lnTo>
                  <a:pt x="2057052" y="375117"/>
                </a:lnTo>
                <a:lnTo>
                  <a:pt x="2051279" y="325906"/>
                </a:lnTo>
                <a:lnTo>
                  <a:pt x="2043939" y="276769"/>
                </a:lnTo>
                <a:lnTo>
                  <a:pt x="2035016" y="227735"/>
                </a:lnTo>
                <a:lnTo>
                  <a:pt x="2025555" y="179524"/>
                </a:lnTo>
                <a:lnTo>
                  <a:pt x="1973922" y="258551"/>
                </a:lnTo>
                <a:lnTo>
                  <a:pt x="1973348" y="254786"/>
                </a:lnTo>
                <a:lnTo>
                  <a:pt x="1964272" y="201342"/>
                </a:lnTo>
                <a:lnTo>
                  <a:pt x="1953527" y="150452"/>
                </a:lnTo>
                <a:lnTo>
                  <a:pt x="1942030" y="103034"/>
                </a:lnTo>
                <a:lnTo>
                  <a:pt x="1930698" y="60008"/>
                </a:lnTo>
                <a:lnTo>
                  <a:pt x="1915625" y="11099"/>
                </a:lnTo>
                <a:lnTo>
                  <a:pt x="1912080" y="271"/>
                </a:lnTo>
                <a:close/>
              </a:path>
              <a:path w="2256790" h="2732405">
                <a:moveTo>
                  <a:pt x="874535" y="2431174"/>
                </a:moveTo>
                <a:lnTo>
                  <a:pt x="961127" y="2386872"/>
                </a:lnTo>
                <a:lnTo>
                  <a:pt x="1046699" y="2339487"/>
                </a:lnTo>
                <a:lnTo>
                  <a:pt x="1129069" y="2287716"/>
                </a:lnTo>
                <a:lnTo>
                  <a:pt x="1210308" y="2233031"/>
                </a:lnTo>
                <a:lnTo>
                  <a:pt x="1288234" y="2174129"/>
                </a:lnTo>
                <a:lnTo>
                  <a:pt x="1326470" y="2143470"/>
                </a:lnTo>
                <a:lnTo>
                  <a:pt x="1399324" y="2078400"/>
                </a:lnTo>
                <a:lnTo>
                  <a:pt x="1470820" y="2010765"/>
                </a:lnTo>
                <a:lnTo>
                  <a:pt x="1538555" y="1939598"/>
                </a:lnTo>
                <a:lnTo>
                  <a:pt x="1602388" y="1865116"/>
                </a:lnTo>
                <a:lnTo>
                  <a:pt x="1633338" y="1827032"/>
                </a:lnTo>
                <a:lnTo>
                  <a:pt x="1663271" y="1788183"/>
                </a:lnTo>
                <a:lnTo>
                  <a:pt x="1692173" y="1748591"/>
                </a:lnTo>
                <a:lnTo>
                  <a:pt x="1720030" y="1708275"/>
                </a:lnTo>
                <a:lnTo>
                  <a:pt x="1622685" y="1857269"/>
                </a:lnTo>
                <a:lnTo>
                  <a:pt x="1564074" y="1926081"/>
                </a:lnTo>
                <a:lnTo>
                  <a:pt x="1529513" y="1962725"/>
                </a:lnTo>
                <a:lnTo>
                  <a:pt x="1458590" y="2034127"/>
                </a:lnTo>
                <a:lnTo>
                  <a:pt x="1383939" y="2101947"/>
                </a:lnTo>
                <a:lnTo>
                  <a:pt x="1345781" y="2134809"/>
                </a:lnTo>
                <a:lnTo>
                  <a:pt x="1306733" y="2166713"/>
                </a:lnTo>
                <a:lnTo>
                  <a:pt x="1266807" y="2197636"/>
                </a:lnTo>
                <a:lnTo>
                  <a:pt x="1226019" y="2227560"/>
                </a:lnTo>
                <a:lnTo>
                  <a:pt x="1184380" y="2256461"/>
                </a:lnTo>
                <a:lnTo>
                  <a:pt x="1141906" y="2284320"/>
                </a:lnTo>
                <a:lnTo>
                  <a:pt x="1055569" y="2337520"/>
                </a:lnTo>
                <a:lnTo>
                  <a:pt x="966054" y="2386296"/>
                </a:lnTo>
                <a:lnTo>
                  <a:pt x="920671" y="2409319"/>
                </a:lnTo>
                <a:lnTo>
                  <a:pt x="874535" y="2431174"/>
                </a:lnTo>
                <a:close/>
              </a:path>
              <a:path w="2256790" h="2732405">
                <a:moveTo>
                  <a:pt x="1973922" y="258551"/>
                </a:moveTo>
                <a:lnTo>
                  <a:pt x="2025555" y="179524"/>
                </a:lnTo>
                <a:lnTo>
                  <a:pt x="2032227" y="229682"/>
                </a:lnTo>
                <a:lnTo>
                  <a:pt x="2037075" y="280310"/>
                </a:lnTo>
                <a:lnTo>
                  <a:pt x="2040215" y="331230"/>
                </a:lnTo>
                <a:lnTo>
                  <a:pt x="2042829" y="382956"/>
                </a:lnTo>
                <a:lnTo>
                  <a:pt x="2043969" y="434615"/>
                </a:lnTo>
                <a:lnTo>
                  <a:pt x="2043754" y="486027"/>
                </a:lnTo>
                <a:lnTo>
                  <a:pt x="2042811" y="538552"/>
                </a:lnTo>
                <a:lnTo>
                  <a:pt x="2032258" y="694020"/>
                </a:lnTo>
                <a:lnTo>
                  <a:pt x="2026068" y="745290"/>
                </a:lnTo>
                <a:lnTo>
                  <a:pt x="2018492" y="796358"/>
                </a:lnTo>
                <a:lnTo>
                  <a:pt x="2000009" y="898950"/>
                </a:lnTo>
                <a:lnTo>
                  <a:pt x="1989468" y="949912"/>
                </a:lnTo>
                <a:lnTo>
                  <a:pt x="1977722" y="1000398"/>
                </a:lnTo>
                <a:lnTo>
                  <a:pt x="1964780" y="1050392"/>
                </a:lnTo>
                <a:lnTo>
                  <a:pt x="1936419" y="1149527"/>
                </a:lnTo>
                <a:lnTo>
                  <a:pt x="1921022" y="1198635"/>
                </a:lnTo>
                <a:lnTo>
                  <a:pt x="1904473" y="1247182"/>
                </a:lnTo>
                <a:lnTo>
                  <a:pt x="1869031" y="1343225"/>
                </a:lnTo>
                <a:lnTo>
                  <a:pt x="1849095" y="1389991"/>
                </a:lnTo>
                <a:lnTo>
                  <a:pt x="1893452" y="1229223"/>
                </a:lnTo>
                <a:lnTo>
                  <a:pt x="1905789" y="1182477"/>
                </a:lnTo>
                <a:lnTo>
                  <a:pt x="1918091" y="1133463"/>
                </a:lnTo>
                <a:lnTo>
                  <a:pt x="1930196" y="1082428"/>
                </a:lnTo>
                <a:lnTo>
                  <a:pt x="1941943" y="1029620"/>
                </a:lnTo>
                <a:lnTo>
                  <a:pt x="1953170" y="975284"/>
                </a:lnTo>
                <a:lnTo>
                  <a:pt x="1963717" y="919668"/>
                </a:lnTo>
                <a:lnTo>
                  <a:pt x="1973423" y="863018"/>
                </a:lnTo>
                <a:lnTo>
                  <a:pt x="1981063" y="804886"/>
                </a:lnTo>
                <a:lnTo>
                  <a:pt x="1991710" y="691068"/>
                </a:lnTo>
                <a:lnTo>
                  <a:pt x="1994431" y="635821"/>
                </a:lnTo>
                <a:lnTo>
                  <a:pt x="1996636" y="581364"/>
                </a:lnTo>
                <a:lnTo>
                  <a:pt x="1997132" y="527200"/>
                </a:lnTo>
                <a:lnTo>
                  <a:pt x="1995791" y="473526"/>
                </a:lnTo>
                <a:lnTo>
                  <a:pt x="1993546" y="421236"/>
                </a:lnTo>
                <a:lnTo>
                  <a:pt x="1981965" y="311255"/>
                </a:lnTo>
                <a:lnTo>
                  <a:pt x="1973922" y="258551"/>
                </a:lnTo>
                <a:close/>
              </a:path>
            </a:pathLst>
          </a:custGeom>
          <a:solidFill>
            <a:srgbClr val="FFFFFF">
              <a:alpha val="697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200" b="0" i="0">
                <a:solidFill>
                  <a:srgbClr val="FFFDFA"/>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6" name="object 11">
            <a:extLst>
              <a:ext uri="{FF2B5EF4-FFF2-40B4-BE49-F238E27FC236}">
                <a16:creationId xmlns:a16="http://schemas.microsoft.com/office/drawing/2014/main" id="{857749F4-9A41-92C3-3876-6E02BC7D7AB3}"/>
              </a:ext>
            </a:extLst>
          </p:cNvPr>
          <p:cNvPicPr/>
          <p:nvPr userDrawn="1"/>
        </p:nvPicPr>
        <p:blipFill>
          <a:blip r:embed="rId3" cstate="print"/>
          <a:stretch>
            <a:fillRect/>
          </a:stretch>
        </p:blipFill>
        <p:spPr>
          <a:xfrm>
            <a:off x="15032482" y="8968135"/>
            <a:ext cx="2971800" cy="1075025"/>
          </a:xfrm>
          <a:prstGeom prst="rect">
            <a:avLst/>
          </a:prstGeom>
        </p:spPr>
      </p:pic>
    </p:spTree>
    <p:extLst>
      <p:ext uri="{BB962C8B-B14F-4D97-AF65-F5344CB8AC3E}">
        <p14:creationId xmlns:p14="http://schemas.microsoft.com/office/powerpoint/2010/main" val="2207077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2" cstate="print"/>
          <a:stretch>
            <a:fillRect/>
          </a:stretch>
        </p:blipFill>
        <p:spPr>
          <a:xfrm>
            <a:off x="0" y="0"/>
            <a:ext cx="18287999" cy="10286999"/>
          </a:xfrm>
          <a:prstGeom prst="rect">
            <a:avLst/>
          </a:prstGeom>
        </p:spPr>
      </p:pic>
      <p:sp>
        <p:nvSpPr>
          <p:cNvPr id="2" name="Holder 2"/>
          <p:cNvSpPr>
            <a:spLocks noGrp="1"/>
          </p:cNvSpPr>
          <p:nvPr>
            <p:ph type="title"/>
          </p:nvPr>
        </p:nvSpPr>
        <p:spPr>
          <a:xfrm>
            <a:off x="1411004" y="1843460"/>
            <a:ext cx="3126104" cy="819785"/>
          </a:xfrm>
          <a:prstGeom prst="rect">
            <a:avLst/>
          </a:prstGeom>
        </p:spPr>
        <p:txBody>
          <a:bodyPr wrap="square" lIns="0" tIns="0" rIns="0" bIns="0">
            <a:spAutoFit/>
          </a:bodyPr>
          <a:lstStyle>
            <a:lvl1pPr>
              <a:defRPr sz="5200" b="0" i="0">
                <a:solidFill>
                  <a:srgbClr val="FFFDFA"/>
                </a:solidFill>
                <a:latin typeface="Century Gothic"/>
                <a:cs typeface="Century Gothic"/>
              </a:defRPr>
            </a:lvl1pPr>
          </a:lstStyle>
          <a:p>
            <a:endParaRPr/>
          </a:p>
        </p:txBody>
      </p:sp>
      <p:sp>
        <p:nvSpPr>
          <p:cNvPr id="3" name="Holder 3"/>
          <p:cNvSpPr>
            <a:spLocks noGrp="1"/>
          </p:cNvSpPr>
          <p:nvPr>
            <p:ph type="body" idx="1"/>
          </p:nvPr>
        </p:nvSpPr>
        <p:spPr>
          <a:xfrm>
            <a:off x="7791683" y="2372674"/>
            <a:ext cx="9358630" cy="3483610"/>
          </a:xfrm>
          <a:prstGeom prst="rect">
            <a:avLst/>
          </a:prstGeom>
        </p:spPr>
        <p:txBody>
          <a:bodyPr wrap="square" lIns="0" tIns="0" rIns="0" bIns="0">
            <a:spAutoFit/>
          </a:bodyPr>
          <a:lstStyle>
            <a:lvl1pPr>
              <a:defRPr sz="79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11/14/2022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7" r:id="rId5"/>
    <p:sldLayoutId id="2147483664" r:id="rId6"/>
    <p:sldLayoutId id="2147483670" r:id="rId7"/>
    <p:sldLayoutId id="2147483669" r:id="rId8"/>
    <p:sldLayoutId id="2147483668" r:id="rId9"/>
    <p:sldLayoutId id="2147483665"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mailto:candidate@caia.org" TargetMode="Externa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mailto:accommodations@caia.org" TargetMode="External"/><Relationship Id="rId5" Type="http://schemas.openxmlformats.org/officeDocument/2006/relationships/image" Target="../media/image49.pn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38.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hyperlink" Target="http://www.caia.org/https:/caia.org/orientation-sessions" TargetMode="Externa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mailto:candidate@caia.org" TargetMode="External"/><Relationship Id="rId5" Type="http://schemas.openxmlformats.org/officeDocument/2006/relationships/image" Target="../media/image2.png"/><Relationship Id="rId4" Type="http://schemas.openxmlformats.org/officeDocument/2006/relationships/image" Target="../media/image65.gif"/></Relationships>
</file>

<file path=ppt/slides/_rels/slide32.xml.rels><?xml version="1.0" encoding="UTF-8" standalone="yes"?>
<Relationships xmlns="http://schemas.openxmlformats.org/package/2006/relationships"><Relationship Id="rId8" Type="http://schemas.openxmlformats.org/officeDocument/2006/relationships/hyperlink" Target="https://caia.org/" TargetMode="External"/><Relationship Id="rId3" Type="http://schemas.openxmlformats.org/officeDocument/2006/relationships/image" Target="../media/image68.png"/><Relationship Id="rId7" Type="http://schemas.openxmlformats.org/officeDocument/2006/relationships/hyperlink" Target="https://www.linkedin.com/company/caia-association" TargetMode="Externa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hyperlink" Target="mailto:member@caia.org" TargetMode="External"/><Relationship Id="rId5" Type="http://schemas.openxmlformats.org/officeDocument/2006/relationships/image" Target="../media/image69.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04094" y="-2"/>
            <a:ext cx="15683904" cy="8840839"/>
          </a:xfrm>
          <a:prstGeom prst="rect">
            <a:avLst/>
          </a:prstGeom>
        </p:spPr>
      </p:pic>
      <p:sp>
        <p:nvSpPr>
          <p:cNvPr id="3" name="object 3"/>
          <p:cNvSpPr/>
          <p:nvPr/>
        </p:nvSpPr>
        <p:spPr>
          <a:xfrm>
            <a:off x="0" y="-1"/>
            <a:ext cx="2743200" cy="2199041"/>
          </a:xfrm>
          <a:custGeom>
            <a:avLst/>
            <a:gdLst/>
            <a:ahLst/>
            <a:cxnLst/>
            <a:rect l="l" t="t" r="r" b="b"/>
            <a:pathLst>
              <a:path w="1638935" h="1522730">
                <a:moveTo>
                  <a:pt x="0" y="1522104"/>
                </a:moveTo>
                <a:lnTo>
                  <a:pt x="0" y="0"/>
                </a:lnTo>
                <a:lnTo>
                  <a:pt x="1638595" y="0"/>
                </a:lnTo>
                <a:lnTo>
                  <a:pt x="1630041" y="46273"/>
                </a:lnTo>
                <a:lnTo>
                  <a:pt x="1620428" y="92085"/>
                </a:lnTo>
                <a:lnTo>
                  <a:pt x="1609787" y="137312"/>
                </a:lnTo>
                <a:lnTo>
                  <a:pt x="1598130" y="181930"/>
                </a:lnTo>
                <a:lnTo>
                  <a:pt x="1585468" y="225917"/>
                </a:lnTo>
                <a:lnTo>
                  <a:pt x="1571814" y="269249"/>
                </a:lnTo>
                <a:lnTo>
                  <a:pt x="1557180" y="311904"/>
                </a:lnTo>
                <a:lnTo>
                  <a:pt x="1541576" y="353859"/>
                </a:lnTo>
                <a:lnTo>
                  <a:pt x="1525015" y="395091"/>
                </a:lnTo>
                <a:lnTo>
                  <a:pt x="1507509" y="435577"/>
                </a:lnTo>
                <a:lnTo>
                  <a:pt x="1489069" y="475294"/>
                </a:lnTo>
                <a:lnTo>
                  <a:pt x="1469708" y="514219"/>
                </a:lnTo>
                <a:lnTo>
                  <a:pt x="1449436" y="552329"/>
                </a:lnTo>
                <a:lnTo>
                  <a:pt x="1428267" y="589603"/>
                </a:lnTo>
                <a:lnTo>
                  <a:pt x="1406211" y="626015"/>
                </a:lnTo>
                <a:lnTo>
                  <a:pt x="1383280" y="661544"/>
                </a:lnTo>
                <a:lnTo>
                  <a:pt x="1359487" y="696167"/>
                </a:lnTo>
                <a:lnTo>
                  <a:pt x="1334842" y="729861"/>
                </a:lnTo>
                <a:lnTo>
                  <a:pt x="1309359" y="762603"/>
                </a:lnTo>
                <a:lnTo>
                  <a:pt x="1283048" y="794369"/>
                </a:lnTo>
                <a:lnTo>
                  <a:pt x="1255921" y="825138"/>
                </a:lnTo>
                <a:lnTo>
                  <a:pt x="1227991" y="854886"/>
                </a:lnTo>
                <a:lnTo>
                  <a:pt x="1193793" y="889437"/>
                </a:lnTo>
                <a:lnTo>
                  <a:pt x="1156789" y="925304"/>
                </a:lnTo>
                <a:lnTo>
                  <a:pt x="1117067" y="962230"/>
                </a:lnTo>
                <a:lnTo>
                  <a:pt x="1074716" y="999961"/>
                </a:lnTo>
                <a:lnTo>
                  <a:pt x="1029823" y="1038241"/>
                </a:lnTo>
                <a:lnTo>
                  <a:pt x="982478" y="1076816"/>
                </a:lnTo>
                <a:lnTo>
                  <a:pt x="932767" y="1115431"/>
                </a:lnTo>
                <a:lnTo>
                  <a:pt x="880781" y="1153829"/>
                </a:lnTo>
                <a:lnTo>
                  <a:pt x="826606" y="1191756"/>
                </a:lnTo>
                <a:lnTo>
                  <a:pt x="770332" y="1228957"/>
                </a:lnTo>
                <a:lnTo>
                  <a:pt x="712046" y="1265176"/>
                </a:lnTo>
                <a:lnTo>
                  <a:pt x="651837" y="1300159"/>
                </a:lnTo>
                <a:lnTo>
                  <a:pt x="589794" y="1333649"/>
                </a:lnTo>
                <a:lnTo>
                  <a:pt x="526003" y="1365393"/>
                </a:lnTo>
                <a:lnTo>
                  <a:pt x="460555" y="1395134"/>
                </a:lnTo>
                <a:lnTo>
                  <a:pt x="393537" y="1422618"/>
                </a:lnTo>
                <a:lnTo>
                  <a:pt x="325037" y="1447589"/>
                </a:lnTo>
                <a:lnTo>
                  <a:pt x="255144" y="1469792"/>
                </a:lnTo>
                <a:lnTo>
                  <a:pt x="183946" y="1488971"/>
                </a:lnTo>
                <a:lnTo>
                  <a:pt x="111532" y="1504873"/>
                </a:lnTo>
                <a:lnTo>
                  <a:pt x="37989" y="1517241"/>
                </a:lnTo>
                <a:lnTo>
                  <a:pt x="0" y="1522104"/>
                </a:lnTo>
                <a:close/>
              </a:path>
            </a:pathLst>
          </a:custGeom>
          <a:solidFill>
            <a:srgbClr val="E76A18"/>
          </a:solidFill>
        </p:spPr>
        <p:txBody>
          <a:bodyPr wrap="square" lIns="0" tIns="0" rIns="0" bIns="0" rtlCol="0"/>
          <a:lstStyle/>
          <a:p>
            <a:endParaRPr/>
          </a:p>
        </p:txBody>
      </p:sp>
      <p:sp>
        <p:nvSpPr>
          <p:cNvPr id="10" name="object 3">
            <a:extLst>
              <a:ext uri="{FF2B5EF4-FFF2-40B4-BE49-F238E27FC236}">
                <a16:creationId xmlns:a16="http://schemas.microsoft.com/office/drawing/2014/main" id="{B4B135D5-730A-FA62-65A2-2EBC0397B207}"/>
              </a:ext>
            </a:extLst>
          </p:cNvPr>
          <p:cNvSpPr/>
          <p:nvPr/>
        </p:nvSpPr>
        <p:spPr>
          <a:xfrm rot="10800000">
            <a:off x="12895724" y="6723777"/>
            <a:ext cx="5392276" cy="3568372"/>
          </a:xfrm>
          <a:custGeom>
            <a:avLst/>
            <a:gdLst/>
            <a:ahLst/>
            <a:cxnLst/>
            <a:rect l="l" t="t" r="r" b="b"/>
            <a:pathLst>
              <a:path w="1638935" h="1522730">
                <a:moveTo>
                  <a:pt x="0" y="1522104"/>
                </a:moveTo>
                <a:lnTo>
                  <a:pt x="0" y="0"/>
                </a:lnTo>
                <a:lnTo>
                  <a:pt x="1638595" y="0"/>
                </a:lnTo>
                <a:lnTo>
                  <a:pt x="1630041" y="46273"/>
                </a:lnTo>
                <a:lnTo>
                  <a:pt x="1620428" y="92085"/>
                </a:lnTo>
                <a:lnTo>
                  <a:pt x="1609787" y="137312"/>
                </a:lnTo>
                <a:lnTo>
                  <a:pt x="1598130" y="181930"/>
                </a:lnTo>
                <a:lnTo>
                  <a:pt x="1585468" y="225917"/>
                </a:lnTo>
                <a:lnTo>
                  <a:pt x="1571814" y="269249"/>
                </a:lnTo>
                <a:lnTo>
                  <a:pt x="1557180" y="311904"/>
                </a:lnTo>
                <a:lnTo>
                  <a:pt x="1541576" y="353859"/>
                </a:lnTo>
                <a:lnTo>
                  <a:pt x="1525015" y="395091"/>
                </a:lnTo>
                <a:lnTo>
                  <a:pt x="1507509" y="435577"/>
                </a:lnTo>
                <a:lnTo>
                  <a:pt x="1489069" y="475294"/>
                </a:lnTo>
                <a:lnTo>
                  <a:pt x="1469708" y="514219"/>
                </a:lnTo>
                <a:lnTo>
                  <a:pt x="1449436" y="552329"/>
                </a:lnTo>
                <a:lnTo>
                  <a:pt x="1428267" y="589603"/>
                </a:lnTo>
                <a:lnTo>
                  <a:pt x="1406211" y="626015"/>
                </a:lnTo>
                <a:lnTo>
                  <a:pt x="1383280" y="661544"/>
                </a:lnTo>
                <a:lnTo>
                  <a:pt x="1359487" y="696167"/>
                </a:lnTo>
                <a:lnTo>
                  <a:pt x="1334842" y="729861"/>
                </a:lnTo>
                <a:lnTo>
                  <a:pt x="1309359" y="762603"/>
                </a:lnTo>
                <a:lnTo>
                  <a:pt x="1283048" y="794369"/>
                </a:lnTo>
                <a:lnTo>
                  <a:pt x="1255921" y="825138"/>
                </a:lnTo>
                <a:lnTo>
                  <a:pt x="1227991" y="854886"/>
                </a:lnTo>
                <a:lnTo>
                  <a:pt x="1193793" y="889437"/>
                </a:lnTo>
                <a:lnTo>
                  <a:pt x="1156789" y="925304"/>
                </a:lnTo>
                <a:lnTo>
                  <a:pt x="1117067" y="962230"/>
                </a:lnTo>
                <a:lnTo>
                  <a:pt x="1074716" y="999961"/>
                </a:lnTo>
                <a:lnTo>
                  <a:pt x="1029823" y="1038241"/>
                </a:lnTo>
                <a:lnTo>
                  <a:pt x="982478" y="1076816"/>
                </a:lnTo>
                <a:lnTo>
                  <a:pt x="932767" y="1115431"/>
                </a:lnTo>
                <a:lnTo>
                  <a:pt x="880781" y="1153829"/>
                </a:lnTo>
                <a:lnTo>
                  <a:pt x="826606" y="1191756"/>
                </a:lnTo>
                <a:lnTo>
                  <a:pt x="770332" y="1228957"/>
                </a:lnTo>
                <a:lnTo>
                  <a:pt x="712046" y="1265176"/>
                </a:lnTo>
                <a:lnTo>
                  <a:pt x="651837" y="1300159"/>
                </a:lnTo>
                <a:lnTo>
                  <a:pt x="589794" y="1333649"/>
                </a:lnTo>
                <a:lnTo>
                  <a:pt x="526003" y="1365393"/>
                </a:lnTo>
                <a:lnTo>
                  <a:pt x="460555" y="1395134"/>
                </a:lnTo>
                <a:lnTo>
                  <a:pt x="393537" y="1422618"/>
                </a:lnTo>
                <a:lnTo>
                  <a:pt x="325037" y="1447589"/>
                </a:lnTo>
                <a:lnTo>
                  <a:pt x="255144" y="1469792"/>
                </a:lnTo>
                <a:lnTo>
                  <a:pt x="183946" y="1488971"/>
                </a:lnTo>
                <a:lnTo>
                  <a:pt x="111532" y="1504873"/>
                </a:lnTo>
                <a:lnTo>
                  <a:pt x="37989" y="1517241"/>
                </a:lnTo>
                <a:lnTo>
                  <a:pt x="0" y="1522104"/>
                </a:lnTo>
                <a:close/>
              </a:path>
            </a:pathLst>
          </a:custGeom>
          <a:solidFill>
            <a:srgbClr val="E76A18"/>
          </a:solidFill>
        </p:spPr>
        <p:txBody>
          <a:bodyPr wrap="square" lIns="0" tIns="0" rIns="0" bIns="0" rtlCol="0"/>
          <a:lstStyle/>
          <a:p>
            <a:endParaRPr/>
          </a:p>
        </p:txBody>
      </p:sp>
      <p:sp>
        <p:nvSpPr>
          <p:cNvPr id="5" name="object 5"/>
          <p:cNvSpPr/>
          <p:nvPr/>
        </p:nvSpPr>
        <p:spPr>
          <a:xfrm>
            <a:off x="0" y="8973398"/>
            <a:ext cx="1769110" cy="1313815"/>
          </a:xfrm>
          <a:custGeom>
            <a:avLst/>
            <a:gdLst/>
            <a:ahLst/>
            <a:cxnLst/>
            <a:rect l="l" t="t" r="r" b="b"/>
            <a:pathLst>
              <a:path w="1769110" h="1313815">
                <a:moveTo>
                  <a:pt x="0" y="0"/>
                </a:moveTo>
                <a:lnTo>
                  <a:pt x="83977" y="7157"/>
                </a:lnTo>
                <a:lnTo>
                  <a:pt x="134807" y="13358"/>
                </a:lnTo>
                <a:lnTo>
                  <a:pt x="185373" y="20904"/>
                </a:lnTo>
                <a:lnTo>
                  <a:pt x="235631" y="29808"/>
                </a:lnTo>
                <a:lnTo>
                  <a:pt x="285538" y="40085"/>
                </a:lnTo>
                <a:lnTo>
                  <a:pt x="335870" y="51154"/>
                </a:lnTo>
                <a:lnTo>
                  <a:pt x="386045" y="63550"/>
                </a:lnTo>
                <a:lnTo>
                  <a:pt x="435997" y="77289"/>
                </a:lnTo>
                <a:lnTo>
                  <a:pt x="485658" y="92387"/>
                </a:lnTo>
                <a:lnTo>
                  <a:pt x="534960" y="108859"/>
                </a:lnTo>
                <a:lnTo>
                  <a:pt x="583838" y="126722"/>
                </a:lnTo>
                <a:lnTo>
                  <a:pt x="632222" y="145991"/>
                </a:lnTo>
                <a:lnTo>
                  <a:pt x="680814" y="166748"/>
                </a:lnTo>
                <a:lnTo>
                  <a:pt x="728866" y="188710"/>
                </a:lnTo>
                <a:lnTo>
                  <a:pt x="776349" y="211868"/>
                </a:lnTo>
                <a:lnTo>
                  <a:pt x="823231" y="236218"/>
                </a:lnTo>
                <a:lnTo>
                  <a:pt x="869483" y="261750"/>
                </a:lnTo>
                <a:lnTo>
                  <a:pt x="915076" y="288458"/>
                </a:lnTo>
                <a:lnTo>
                  <a:pt x="959978" y="316335"/>
                </a:lnTo>
                <a:lnTo>
                  <a:pt x="1001571" y="343526"/>
                </a:lnTo>
                <a:lnTo>
                  <a:pt x="1042493" y="371788"/>
                </a:lnTo>
                <a:lnTo>
                  <a:pt x="1082722" y="401093"/>
                </a:lnTo>
                <a:lnTo>
                  <a:pt x="1122238" y="431408"/>
                </a:lnTo>
                <a:lnTo>
                  <a:pt x="1161018" y="462703"/>
                </a:lnTo>
                <a:lnTo>
                  <a:pt x="1199041" y="494947"/>
                </a:lnTo>
                <a:lnTo>
                  <a:pt x="1236284" y="528109"/>
                </a:lnTo>
                <a:lnTo>
                  <a:pt x="1272727" y="562158"/>
                </a:lnTo>
                <a:lnTo>
                  <a:pt x="1308347" y="597063"/>
                </a:lnTo>
                <a:lnTo>
                  <a:pt x="1343124" y="632793"/>
                </a:lnTo>
                <a:lnTo>
                  <a:pt x="1377034" y="669317"/>
                </a:lnTo>
                <a:lnTo>
                  <a:pt x="1410058" y="706605"/>
                </a:lnTo>
                <a:lnTo>
                  <a:pt x="1442172" y="744624"/>
                </a:lnTo>
                <a:lnTo>
                  <a:pt x="1473355" y="783345"/>
                </a:lnTo>
                <a:lnTo>
                  <a:pt x="1503586" y="822736"/>
                </a:lnTo>
                <a:lnTo>
                  <a:pt x="1532687" y="863527"/>
                </a:lnTo>
                <a:lnTo>
                  <a:pt x="1560806" y="905068"/>
                </a:lnTo>
                <a:lnTo>
                  <a:pt x="1587924" y="947323"/>
                </a:lnTo>
                <a:lnTo>
                  <a:pt x="1614020" y="990255"/>
                </a:lnTo>
                <a:lnTo>
                  <a:pt x="1639075" y="1033826"/>
                </a:lnTo>
                <a:lnTo>
                  <a:pt x="1663068" y="1077999"/>
                </a:lnTo>
                <a:lnTo>
                  <a:pt x="1685978" y="1122737"/>
                </a:lnTo>
                <a:lnTo>
                  <a:pt x="1707786" y="1168004"/>
                </a:lnTo>
                <a:lnTo>
                  <a:pt x="1728471" y="1213763"/>
                </a:lnTo>
                <a:lnTo>
                  <a:pt x="1748013" y="1259975"/>
                </a:lnTo>
                <a:lnTo>
                  <a:pt x="1766392" y="1306604"/>
                </a:lnTo>
                <a:lnTo>
                  <a:pt x="1768951" y="1313600"/>
                </a:lnTo>
                <a:lnTo>
                  <a:pt x="1725770" y="1313600"/>
                </a:lnTo>
                <a:lnTo>
                  <a:pt x="1719276" y="1297119"/>
                </a:lnTo>
                <a:lnTo>
                  <a:pt x="1699913" y="1251345"/>
                </a:lnTo>
                <a:lnTo>
                  <a:pt x="1679413" y="1206046"/>
                </a:lnTo>
                <a:lnTo>
                  <a:pt x="1657787" y="1161250"/>
                </a:lnTo>
                <a:lnTo>
                  <a:pt x="1635047" y="1116986"/>
                </a:lnTo>
                <a:lnTo>
                  <a:pt x="1611209" y="1073284"/>
                </a:lnTo>
                <a:lnTo>
                  <a:pt x="1586292" y="1030173"/>
                </a:lnTo>
                <a:lnTo>
                  <a:pt x="1560317" y="987686"/>
                </a:lnTo>
                <a:lnTo>
                  <a:pt x="1533307" y="945852"/>
                </a:lnTo>
                <a:lnTo>
                  <a:pt x="1505283" y="904703"/>
                </a:lnTo>
                <a:lnTo>
                  <a:pt x="1476267" y="864270"/>
                </a:lnTo>
                <a:lnTo>
                  <a:pt x="1446280" y="824584"/>
                </a:lnTo>
                <a:lnTo>
                  <a:pt x="1415345" y="785675"/>
                </a:lnTo>
                <a:lnTo>
                  <a:pt x="1383482" y="747575"/>
                </a:lnTo>
                <a:lnTo>
                  <a:pt x="1350714" y="710314"/>
                </a:lnTo>
                <a:lnTo>
                  <a:pt x="1317061" y="673924"/>
                </a:lnTo>
                <a:lnTo>
                  <a:pt x="1282547" y="638435"/>
                </a:lnTo>
                <a:lnTo>
                  <a:pt x="1247192" y="603878"/>
                </a:lnTo>
                <a:lnTo>
                  <a:pt x="1211018" y="570285"/>
                </a:lnTo>
                <a:lnTo>
                  <a:pt x="1174047" y="537686"/>
                </a:lnTo>
                <a:lnTo>
                  <a:pt x="1136068" y="505667"/>
                </a:lnTo>
                <a:lnTo>
                  <a:pt x="1097395" y="474655"/>
                </a:lnTo>
                <a:lnTo>
                  <a:pt x="1058054" y="444663"/>
                </a:lnTo>
                <a:lnTo>
                  <a:pt x="1018070" y="415710"/>
                </a:lnTo>
                <a:lnTo>
                  <a:pt x="977468" y="387809"/>
                </a:lnTo>
                <a:lnTo>
                  <a:pt x="936274" y="360977"/>
                </a:lnTo>
                <a:lnTo>
                  <a:pt x="894513" y="335229"/>
                </a:lnTo>
                <a:lnTo>
                  <a:pt x="852210" y="310581"/>
                </a:lnTo>
                <a:lnTo>
                  <a:pt x="809391" y="287049"/>
                </a:lnTo>
                <a:lnTo>
                  <a:pt x="766080" y="264649"/>
                </a:lnTo>
                <a:lnTo>
                  <a:pt x="722304" y="243395"/>
                </a:lnTo>
                <a:lnTo>
                  <a:pt x="678087" y="223304"/>
                </a:lnTo>
                <a:lnTo>
                  <a:pt x="633455" y="204392"/>
                </a:lnTo>
                <a:lnTo>
                  <a:pt x="588433" y="186674"/>
                </a:lnTo>
                <a:lnTo>
                  <a:pt x="543046" y="170166"/>
                </a:lnTo>
                <a:lnTo>
                  <a:pt x="494174" y="153396"/>
                </a:lnTo>
                <a:lnTo>
                  <a:pt x="445038" y="137891"/>
                </a:lnTo>
                <a:lnTo>
                  <a:pt x="395671" y="123657"/>
                </a:lnTo>
                <a:lnTo>
                  <a:pt x="346108" y="110697"/>
                </a:lnTo>
                <a:lnTo>
                  <a:pt x="296385" y="99016"/>
                </a:lnTo>
                <a:lnTo>
                  <a:pt x="246536" y="88618"/>
                </a:lnTo>
                <a:lnTo>
                  <a:pt x="196595" y="79507"/>
                </a:lnTo>
                <a:lnTo>
                  <a:pt x="146597" y="71688"/>
                </a:lnTo>
                <a:lnTo>
                  <a:pt x="96577" y="65164"/>
                </a:lnTo>
                <a:lnTo>
                  <a:pt x="46570" y="59941"/>
                </a:lnTo>
                <a:lnTo>
                  <a:pt x="0" y="56287"/>
                </a:lnTo>
                <a:lnTo>
                  <a:pt x="0" y="0"/>
                </a:lnTo>
                <a:close/>
              </a:path>
              <a:path w="1769110" h="1313815">
                <a:moveTo>
                  <a:pt x="0" y="68015"/>
                </a:moveTo>
                <a:lnTo>
                  <a:pt x="52612" y="76020"/>
                </a:lnTo>
                <a:lnTo>
                  <a:pt x="103346" y="85017"/>
                </a:lnTo>
                <a:lnTo>
                  <a:pt x="153793" y="95203"/>
                </a:lnTo>
                <a:lnTo>
                  <a:pt x="203928" y="106569"/>
                </a:lnTo>
                <a:lnTo>
                  <a:pt x="253721" y="119105"/>
                </a:lnTo>
                <a:lnTo>
                  <a:pt x="303148" y="132801"/>
                </a:lnTo>
                <a:lnTo>
                  <a:pt x="352179" y="147647"/>
                </a:lnTo>
                <a:lnTo>
                  <a:pt x="400789" y="163632"/>
                </a:lnTo>
                <a:lnTo>
                  <a:pt x="448950" y="180747"/>
                </a:lnTo>
                <a:lnTo>
                  <a:pt x="496635" y="198981"/>
                </a:lnTo>
                <a:lnTo>
                  <a:pt x="543816" y="218325"/>
                </a:lnTo>
                <a:lnTo>
                  <a:pt x="590468" y="238769"/>
                </a:lnTo>
                <a:lnTo>
                  <a:pt x="636561" y="260302"/>
                </a:lnTo>
                <a:lnTo>
                  <a:pt x="682071" y="282915"/>
                </a:lnTo>
                <a:lnTo>
                  <a:pt x="726968" y="306598"/>
                </a:lnTo>
                <a:lnTo>
                  <a:pt x="771227" y="331339"/>
                </a:lnTo>
                <a:lnTo>
                  <a:pt x="814819" y="357131"/>
                </a:lnTo>
                <a:lnTo>
                  <a:pt x="857718" y="383962"/>
                </a:lnTo>
                <a:lnTo>
                  <a:pt x="899897" y="411822"/>
                </a:lnTo>
                <a:lnTo>
                  <a:pt x="941329" y="440702"/>
                </a:lnTo>
                <a:lnTo>
                  <a:pt x="981978" y="470587"/>
                </a:lnTo>
                <a:lnTo>
                  <a:pt x="1021817" y="501453"/>
                </a:lnTo>
                <a:lnTo>
                  <a:pt x="1060830" y="533277"/>
                </a:lnTo>
                <a:lnTo>
                  <a:pt x="1099002" y="566035"/>
                </a:lnTo>
                <a:lnTo>
                  <a:pt x="1136316" y="599704"/>
                </a:lnTo>
                <a:lnTo>
                  <a:pt x="1172756" y="634261"/>
                </a:lnTo>
                <a:lnTo>
                  <a:pt x="1208307" y="669682"/>
                </a:lnTo>
                <a:lnTo>
                  <a:pt x="1242952" y="705943"/>
                </a:lnTo>
                <a:lnTo>
                  <a:pt x="1276677" y="743022"/>
                </a:lnTo>
                <a:lnTo>
                  <a:pt x="1309464" y="780894"/>
                </a:lnTo>
                <a:lnTo>
                  <a:pt x="1341348" y="819600"/>
                </a:lnTo>
                <a:lnTo>
                  <a:pt x="1372163" y="858926"/>
                </a:lnTo>
                <a:lnTo>
                  <a:pt x="1402044" y="899038"/>
                </a:lnTo>
                <a:lnTo>
                  <a:pt x="1430923" y="939851"/>
                </a:lnTo>
                <a:lnTo>
                  <a:pt x="1458786" y="981339"/>
                </a:lnTo>
                <a:lnTo>
                  <a:pt x="1485617" y="1023481"/>
                </a:lnTo>
                <a:lnTo>
                  <a:pt x="1511399" y="1066252"/>
                </a:lnTo>
                <a:lnTo>
                  <a:pt x="1536117" y="1109630"/>
                </a:lnTo>
                <a:lnTo>
                  <a:pt x="1559754" y="1153590"/>
                </a:lnTo>
                <a:lnTo>
                  <a:pt x="1582296" y="1198109"/>
                </a:lnTo>
                <a:lnTo>
                  <a:pt x="1603725" y="1243163"/>
                </a:lnTo>
                <a:lnTo>
                  <a:pt x="1624027" y="1288730"/>
                </a:lnTo>
                <a:lnTo>
                  <a:pt x="1634372" y="1313600"/>
                </a:lnTo>
                <a:lnTo>
                  <a:pt x="1574471" y="1313600"/>
                </a:lnTo>
                <a:lnTo>
                  <a:pt x="1562922" y="1290315"/>
                </a:lnTo>
                <a:lnTo>
                  <a:pt x="1539824" y="1246899"/>
                </a:lnTo>
                <a:lnTo>
                  <a:pt x="1515529" y="1204237"/>
                </a:lnTo>
                <a:lnTo>
                  <a:pt x="1490048" y="1162371"/>
                </a:lnTo>
                <a:lnTo>
                  <a:pt x="1470176" y="1246056"/>
                </a:lnTo>
                <a:lnTo>
                  <a:pt x="1468827" y="1243531"/>
                </a:lnTo>
                <a:lnTo>
                  <a:pt x="1444105" y="1200213"/>
                </a:lnTo>
                <a:lnTo>
                  <a:pt x="1419453" y="1159783"/>
                </a:lnTo>
                <a:lnTo>
                  <a:pt x="1395147" y="1122561"/>
                </a:lnTo>
                <a:lnTo>
                  <a:pt x="1371466" y="1088862"/>
                </a:lnTo>
                <a:lnTo>
                  <a:pt x="1341186" y="1048545"/>
                </a:lnTo>
                <a:lnTo>
                  <a:pt x="1309795" y="1008728"/>
                </a:lnTo>
                <a:lnTo>
                  <a:pt x="1277321" y="969471"/>
                </a:lnTo>
                <a:lnTo>
                  <a:pt x="1243788" y="930834"/>
                </a:lnTo>
                <a:lnTo>
                  <a:pt x="1209222" y="892878"/>
                </a:lnTo>
                <a:lnTo>
                  <a:pt x="1173647" y="855664"/>
                </a:lnTo>
                <a:lnTo>
                  <a:pt x="1137089" y="819252"/>
                </a:lnTo>
                <a:lnTo>
                  <a:pt x="1099573" y="783702"/>
                </a:lnTo>
                <a:lnTo>
                  <a:pt x="1061125" y="749075"/>
                </a:lnTo>
                <a:lnTo>
                  <a:pt x="1021770" y="715431"/>
                </a:lnTo>
                <a:lnTo>
                  <a:pt x="981533" y="682832"/>
                </a:lnTo>
                <a:lnTo>
                  <a:pt x="940439" y="651337"/>
                </a:lnTo>
                <a:lnTo>
                  <a:pt x="898513" y="621007"/>
                </a:lnTo>
                <a:lnTo>
                  <a:pt x="855486" y="591403"/>
                </a:lnTo>
                <a:lnTo>
                  <a:pt x="811715" y="563035"/>
                </a:lnTo>
                <a:lnTo>
                  <a:pt x="767261" y="535912"/>
                </a:lnTo>
                <a:lnTo>
                  <a:pt x="722187" y="510043"/>
                </a:lnTo>
                <a:lnTo>
                  <a:pt x="676556" y="485440"/>
                </a:lnTo>
                <a:lnTo>
                  <a:pt x="630429" y="462110"/>
                </a:lnTo>
                <a:lnTo>
                  <a:pt x="583868" y="440065"/>
                </a:lnTo>
                <a:lnTo>
                  <a:pt x="536935" y="419313"/>
                </a:lnTo>
                <a:lnTo>
                  <a:pt x="489693" y="399865"/>
                </a:lnTo>
                <a:lnTo>
                  <a:pt x="442203" y="381731"/>
                </a:lnTo>
                <a:lnTo>
                  <a:pt x="394528" y="364920"/>
                </a:lnTo>
                <a:lnTo>
                  <a:pt x="346730" y="349442"/>
                </a:lnTo>
                <a:lnTo>
                  <a:pt x="298870" y="335307"/>
                </a:lnTo>
                <a:lnTo>
                  <a:pt x="245255" y="321981"/>
                </a:lnTo>
                <a:lnTo>
                  <a:pt x="191118" y="309750"/>
                </a:lnTo>
                <a:lnTo>
                  <a:pt x="136547" y="298982"/>
                </a:lnTo>
                <a:lnTo>
                  <a:pt x="81627" y="290048"/>
                </a:lnTo>
                <a:lnTo>
                  <a:pt x="26446" y="283316"/>
                </a:lnTo>
                <a:lnTo>
                  <a:pt x="0" y="281147"/>
                </a:lnTo>
                <a:lnTo>
                  <a:pt x="0" y="68015"/>
                </a:lnTo>
                <a:close/>
              </a:path>
              <a:path w="1769110" h="1313815">
                <a:moveTo>
                  <a:pt x="1470176" y="1246056"/>
                </a:moveTo>
                <a:lnTo>
                  <a:pt x="1490048" y="1162371"/>
                </a:lnTo>
                <a:lnTo>
                  <a:pt x="1511425" y="1203543"/>
                </a:lnTo>
                <a:lnTo>
                  <a:pt x="1531459" y="1245706"/>
                </a:lnTo>
                <a:lnTo>
                  <a:pt x="1550289" y="1288691"/>
                </a:lnTo>
                <a:lnTo>
                  <a:pt x="1560431" y="1313600"/>
                </a:lnTo>
                <a:lnTo>
                  <a:pt x="1505411" y="1313600"/>
                </a:lnTo>
                <a:lnTo>
                  <a:pt x="1493342" y="1289420"/>
                </a:lnTo>
                <a:lnTo>
                  <a:pt x="1470176" y="1246056"/>
                </a:lnTo>
                <a:close/>
              </a:path>
            </a:pathLst>
          </a:custGeom>
          <a:solidFill>
            <a:srgbClr val="77A8AB">
              <a:alpha val="31207"/>
            </a:srgbClr>
          </a:solidFill>
        </p:spPr>
        <p:txBody>
          <a:bodyPr wrap="square" lIns="0" tIns="0" rIns="0" bIns="0" rtlCol="0"/>
          <a:lstStyle/>
          <a:p>
            <a:endParaRPr/>
          </a:p>
        </p:txBody>
      </p:sp>
      <p:pic>
        <p:nvPicPr>
          <p:cNvPr id="6" name="object 6"/>
          <p:cNvPicPr/>
          <p:nvPr/>
        </p:nvPicPr>
        <p:blipFill>
          <a:blip r:embed="rId4" cstate="print"/>
          <a:stretch>
            <a:fillRect/>
          </a:stretch>
        </p:blipFill>
        <p:spPr>
          <a:xfrm>
            <a:off x="14526835" y="8580672"/>
            <a:ext cx="3761163" cy="1457324"/>
          </a:xfrm>
          <a:prstGeom prst="rect">
            <a:avLst/>
          </a:prstGeom>
        </p:spPr>
      </p:pic>
      <p:sp>
        <p:nvSpPr>
          <p:cNvPr id="7" name="object 7"/>
          <p:cNvSpPr txBox="1">
            <a:spLocks noGrp="1"/>
          </p:cNvSpPr>
          <p:nvPr>
            <p:ph type="title"/>
          </p:nvPr>
        </p:nvSpPr>
        <p:spPr>
          <a:xfrm>
            <a:off x="152400" y="2199041"/>
            <a:ext cx="8499205" cy="3263714"/>
          </a:xfrm>
          <a:prstGeom prst="rect">
            <a:avLst/>
          </a:prstGeom>
        </p:spPr>
        <p:txBody>
          <a:bodyPr vert="horz" wrap="square" lIns="0" tIns="16510" rIns="0" bIns="0" rtlCol="0">
            <a:spAutoFit/>
          </a:bodyPr>
          <a:lstStyle/>
          <a:p>
            <a:pPr marL="12700">
              <a:lnSpc>
                <a:spcPct val="100000"/>
              </a:lnSpc>
              <a:spcBef>
                <a:spcPts val="130"/>
              </a:spcBef>
            </a:pPr>
            <a:r>
              <a:rPr lang="en-US" sz="10550">
                <a:solidFill>
                  <a:srgbClr val="000000"/>
                </a:solidFill>
              </a:rPr>
              <a:t>The </a:t>
            </a:r>
            <a:r>
              <a:rPr lang="en-US" sz="10550">
                <a:solidFill>
                  <a:srgbClr val="E67219"/>
                </a:solidFill>
              </a:rPr>
              <a:t>CAIA</a:t>
            </a:r>
            <a:r>
              <a:rPr lang="en-US" sz="10550">
                <a:solidFill>
                  <a:srgbClr val="000000"/>
                </a:solidFill>
              </a:rPr>
              <a:t> Association</a:t>
            </a:r>
            <a:endParaRPr sz="10550"/>
          </a:p>
        </p:txBody>
      </p:sp>
      <p:sp>
        <p:nvSpPr>
          <p:cNvPr id="8" name="object 8"/>
          <p:cNvSpPr txBox="1"/>
          <p:nvPr/>
        </p:nvSpPr>
        <p:spPr>
          <a:xfrm>
            <a:off x="2743200" y="8399898"/>
            <a:ext cx="9947005" cy="1245853"/>
          </a:xfrm>
          <a:prstGeom prst="rect">
            <a:avLst/>
          </a:prstGeom>
        </p:spPr>
        <p:txBody>
          <a:bodyPr vert="horz" wrap="square" lIns="0" tIns="14604" rIns="0" bIns="0" rtlCol="0">
            <a:spAutoFit/>
          </a:bodyPr>
          <a:lstStyle/>
          <a:p>
            <a:pPr marL="93345">
              <a:lnSpc>
                <a:spcPct val="100000"/>
              </a:lnSpc>
              <a:spcBef>
                <a:spcPts val="114"/>
              </a:spcBef>
            </a:pPr>
            <a:r>
              <a:rPr lang="en-US" sz="4000" spc="-10">
                <a:solidFill>
                  <a:schemeClr val="tx1"/>
                </a:solidFill>
                <a:latin typeface="Century Gothic"/>
                <a:cs typeface="Century Gothic"/>
              </a:rPr>
              <a:t>The Global Professional Body for Alternative Investment Education</a:t>
            </a:r>
            <a:endParaRPr sz="7750">
              <a:latin typeface="Century Gothic"/>
              <a:cs typeface="Century Gothic"/>
            </a:endParaRPr>
          </a:p>
        </p:txBody>
      </p:sp>
      <p:sp>
        <p:nvSpPr>
          <p:cNvPr id="4" name="Rectangle 3">
            <a:extLst>
              <a:ext uri="{FF2B5EF4-FFF2-40B4-BE49-F238E27FC236}">
                <a16:creationId xmlns:a16="http://schemas.microsoft.com/office/drawing/2014/main" id="{6B483BF3-4D10-6E3A-A4A3-F6082D9E6C77}"/>
              </a:ext>
            </a:extLst>
          </p:cNvPr>
          <p:cNvSpPr/>
          <p:nvPr/>
        </p:nvSpPr>
        <p:spPr>
          <a:xfrm>
            <a:off x="0" y="5987850"/>
            <a:ext cx="6940470" cy="2002112"/>
          </a:xfrm>
          <a:prstGeom prst="rect">
            <a:avLst/>
          </a:prstGeom>
          <a:solidFill>
            <a:srgbClr val="EB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4ADAC6-B934-73C6-63F4-E9CB91793B82}"/>
              </a:ext>
            </a:extLst>
          </p:cNvPr>
          <p:cNvSpPr txBox="1"/>
          <p:nvPr/>
        </p:nvSpPr>
        <p:spPr>
          <a:xfrm>
            <a:off x="153573" y="6096354"/>
            <a:ext cx="6628228" cy="1785104"/>
          </a:xfrm>
          <a:prstGeom prst="rect">
            <a:avLst/>
          </a:prstGeom>
          <a:noFill/>
        </p:spPr>
        <p:txBody>
          <a:bodyPr wrap="square" rtlCol="0">
            <a:spAutoFit/>
          </a:bodyPr>
          <a:lstStyle/>
          <a:p>
            <a:pPr>
              <a:spcBef>
                <a:spcPts val="600"/>
              </a:spcBef>
              <a:spcAft>
                <a:spcPts val="600"/>
              </a:spcAft>
            </a:pPr>
            <a:r>
              <a:rPr lang="en-US" sz="4000">
                <a:latin typeface="Century Gothic" panose="020B0502020202020204" pitchFamily="34" charset="0"/>
              </a:rPr>
              <a:t>CAIA LEVEL I </a:t>
            </a:r>
            <a:br>
              <a:rPr lang="en-US" sz="4000">
                <a:latin typeface="Century Gothic" panose="020B0502020202020204" pitchFamily="34" charset="0"/>
              </a:rPr>
            </a:br>
            <a:r>
              <a:rPr lang="en-US" sz="4000" b="1">
                <a:latin typeface="Century Gothic" panose="020B0502020202020204" pitchFamily="34" charset="0"/>
              </a:rPr>
              <a:t>Candidate Orientation</a:t>
            </a:r>
          </a:p>
          <a:p>
            <a:pPr>
              <a:spcBef>
                <a:spcPts val="600"/>
              </a:spcBef>
              <a:spcAft>
                <a:spcPts val="600"/>
              </a:spcAft>
            </a:pPr>
            <a:r>
              <a:rPr lang="en-US" sz="2000">
                <a:latin typeface="Century Gothic" panose="020B0502020202020204" pitchFamily="34" charset="0"/>
              </a:rPr>
              <a:t>March 2023 Exam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E73C23-022A-75B0-ADBF-DEC783ED0DBA}"/>
              </a:ext>
            </a:extLst>
          </p:cNvPr>
          <p:cNvSpPr/>
          <p:nvPr/>
        </p:nvSpPr>
        <p:spPr bwMode="auto">
          <a:xfrm>
            <a:off x="1524000" y="4864311"/>
            <a:ext cx="2514600" cy="1143000"/>
          </a:xfrm>
          <a:prstGeom prst="rect">
            <a:avLst/>
          </a:prstGeom>
          <a:solidFill>
            <a:srgbClr val="ED7D31">
              <a:alpha val="41000"/>
            </a:srgbClr>
          </a:solid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4" name="Rectangle: Rounded Corners 3">
            <a:extLst>
              <a:ext uri="{FF2B5EF4-FFF2-40B4-BE49-F238E27FC236}">
                <a16:creationId xmlns:a16="http://schemas.microsoft.com/office/drawing/2014/main" id="{EDF95BFB-7073-CC10-7A97-D07A43E3C5B5}"/>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63C24B-A01A-E82E-E4F8-8A4DA968FB01}"/>
              </a:ext>
            </a:extLst>
          </p:cNvPr>
          <p:cNvSpPr>
            <a:spLocks noGrp="1"/>
          </p:cNvSpPr>
          <p:nvPr>
            <p:ph type="title"/>
          </p:nvPr>
        </p:nvSpPr>
        <p:spPr/>
        <p:txBody>
          <a:bodyPr/>
          <a:lstStyle/>
          <a:p>
            <a:r>
              <a:rPr lang="en-US"/>
              <a:t>Level I – Exam Topics</a:t>
            </a:r>
          </a:p>
        </p:txBody>
      </p:sp>
      <p:sp>
        <p:nvSpPr>
          <p:cNvPr id="12" name="Content Placeholder 2">
            <a:extLst>
              <a:ext uri="{FF2B5EF4-FFF2-40B4-BE49-F238E27FC236}">
                <a16:creationId xmlns:a16="http://schemas.microsoft.com/office/drawing/2014/main" id="{0084AC17-B9F8-C14D-EFB0-2F2B822DC8C1}"/>
              </a:ext>
            </a:extLst>
          </p:cNvPr>
          <p:cNvSpPr txBox="1">
            <a:spLocks/>
          </p:cNvSpPr>
          <p:nvPr/>
        </p:nvSpPr>
        <p:spPr>
          <a:xfrm>
            <a:off x="4448758" y="2573487"/>
            <a:ext cx="10486441" cy="5954154"/>
          </a:xfrm>
          <a:prstGeom prst="rect">
            <a:avLst/>
          </a:prstGeom>
        </p:spPr>
        <p:txBody>
          <a:bodyPr vert="horz" wrap="square" lIns="91440" tIns="45720" rIns="91440" bIns="45720" rtlCol="0" anchor="t">
            <a:noAutofit/>
          </a:bodyPr>
          <a:lstStyle>
            <a:lvl1pPr marL="0">
              <a:defRPr sz="7900" b="0" i="0">
                <a:solidFill>
                  <a:schemeClr val="tx1"/>
                </a:solidFill>
                <a:latin typeface="Century Gothic"/>
                <a:ea typeface="+mn-ea"/>
                <a:cs typeface="Century Gothic"/>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fontAlgn="auto">
              <a:spcAft>
                <a:spcPts val="0"/>
              </a:spcAft>
              <a:buClr>
                <a:schemeClr val="accent1"/>
              </a:buClr>
              <a:defRPr/>
            </a:pPr>
            <a:r>
              <a:rPr lang="en-US" sz="2400" b="1">
                <a:solidFill>
                  <a:srgbClr val="E67219"/>
                </a:solidFill>
              </a:rPr>
              <a:t>READING:</a:t>
            </a:r>
            <a:br>
              <a:rPr lang="en-US" sz="2400">
                <a:solidFill>
                  <a:srgbClr val="5F5F5F"/>
                </a:solidFill>
              </a:rPr>
            </a:br>
            <a:r>
              <a:rPr lang="en-US" sz="2400">
                <a:solidFill>
                  <a:srgbClr val="5F5F5F"/>
                </a:solidFill>
              </a:rPr>
              <a:t>2023 CAIA Curriculum</a:t>
            </a:r>
          </a:p>
          <a:p>
            <a:pPr marL="285750" indent="0" fontAlgn="auto">
              <a:spcBef>
                <a:spcPts val="1200"/>
              </a:spcBef>
              <a:spcAft>
                <a:spcPts val="0"/>
              </a:spcAft>
              <a:buNone/>
              <a:defRPr/>
            </a:pPr>
            <a:r>
              <a:rPr lang="en-US" sz="2400">
                <a:solidFill>
                  <a:schemeClr val="accent6"/>
                </a:solidFill>
              </a:rPr>
              <a:t>Topic 3 – Real Assets</a:t>
            </a:r>
          </a:p>
          <a:p>
            <a:pPr>
              <a:defRPr/>
            </a:pPr>
            <a:endParaRPr lang="en-US" sz="2400" b="1">
              <a:solidFill>
                <a:srgbClr val="5F5F5F"/>
              </a:solidFill>
            </a:endParaRPr>
          </a:p>
          <a:p>
            <a:pPr>
              <a:defRPr/>
            </a:pPr>
            <a:endParaRPr lang="en-US" sz="2400" b="1">
              <a:solidFill>
                <a:srgbClr val="5F5F5F"/>
              </a:solidFill>
            </a:endParaRP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Natural Resources and Land</a:t>
            </a: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Commodities</a:t>
            </a: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Other Real Assets</a:t>
            </a: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Real Estate Assets and Debt</a:t>
            </a: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Real Estate Equity</a:t>
            </a:r>
          </a:p>
        </p:txBody>
      </p:sp>
      <p:sp>
        <p:nvSpPr>
          <p:cNvPr id="15" name="Rectangle 14">
            <a:extLst>
              <a:ext uri="{FF2B5EF4-FFF2-40B4-BE49-F238E27FC236}">
                <a16:creationId xmlns:a16="http://schemas.microsoft.com/office/drawing/2014/main" id="{B10673CA-8F4C-4F2C-3048-17D968016B7F}"/>
              </a:ext>
            </a:extLst>
          </p:cNvPr>
          <p:cNvSpPr/>
          <p:nvPr/>
        </p:nvSpPr>
        <p:spPr bwMode="auto">
          <a:xfrm>
            <a:off x="1524000" y="2573487"/>
            <a:ext cx="2514600" cy="1157923"/>
          </a:xfrm>
          <a:prstGeom prst="rect">
            <a:avLst/>
          </a:prstGeom>
          <a:no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3" name="Rectangle 2">
            <a:extLst>
              <a:ext uri="{FF2B5EF4-FFF2-40B4-BE49-F238E27FC236}">
                <a16:creationId xmlns:a16="http://schemas.microsoft.com/office/drawing/2014/main" id="{E9742E99-DBEE-FF31-C5B7-4882BC037499}"/>
              </a:ext>
            </a:extLst>
          </p:cNvPr>
          <p:cNvSpPr/>
          <p:nvPr/>
        </p:nvSpPr>
        <p:spPr>
          <a:xfrm>
            <a:off x="1524000" y="3726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Introduction to Alternative Investments</a:t>
            </a:r>
          </a:p>
        </p:txBody>
      </p:sp>
      <p:sp>
        <p:nvSpPr>
          <p:cNvPr id="5" name="Rectangle 4">
            <a:extLst>
              <a:ext uri="{FF2B5EF4-FFF2-40B4-BE49-F238E27FC236}">
                <a16:creationId xmlns:a16="http://schemas.microsoft.com/office/drawing/2014/main" id="{3C70D08D-0B0E-DEB7-5533-C84F654E03B7}"/>
              </a:ext>
            </a:extLst>
          </p:cNvPr>
          <p:cNvSpPr/>
          <p:nvPr/>
        </p:nvSpPr>
        <p:spPr>
          <a:xfrm>
            <a:off x="1524000" y="4874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Real Assets</a:t>
            </a:r>
          </a:p>
        </p:txBody>
      </p:sp>
      <p:sp>
        <p:nvSpPr>
          <p:cNvPr id="7" name="Rectangle 6">
            <a:extLst>
              <a:ext uri="{FF2B5EF4-FFF2-40B4-BE49-F238E27FC236}">
                <a16:creationId xmlns:a16="http://schemas.microsoft.com/office/drawing/2014/main" id="{0C0E6F2D-8E14-5B06-6E08-641C35FE4881}"/>
              </a:ext>
            </a:extLst>
          </p:cNvPr>
          <p:cNvSpPr/>
          <p:nvPr/>
        </p:nvSpPr>
        <p:spPr>
          <a:xfrm>
            <a:off x="1524000" y="71659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Hedge Funds</a:t>
            </a:r>
          </a:p>
        </p:txBody>
      </p:sp>
      <p:sp>
        <p:nvSpPr>
          <p:cNvPr id="8" name="Rectangle 7">
            <a:extLst>
              <a:ext uri="{FF2B5EF4-FFF2-40B4-BE49-F238E27FC236}">
                <a16:creationId xmlns:a16="http://schemas.microsoft.com/office/drawing/2014/main" id="{6FF5D6BA-3CA5-33BA-8170-AF750E7C17C3}"/>
              </a:ext>
            </a:extLst>
          </p:cNvPr>
          <p:cNvSpPr/>
          <p:nvPr/>
        </p:nvSpPr>
        <p:spPr>
          <a:xfrm>
            <a:off x="1524000" y="6017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Private Equity</a:t>
            </a:r>
          </a:p>
        </p:txBody>
      </p:sp>
      <p:sp>
        <p:nvSpPr>
          <p:cNvPr id="9" name="Rectangle 8">
            <a:extLst>
              <a:ext uri="{FF2B5EF4-FFF2-40B4-BE49-F238E27FC236}">
                <a16:creationId xmlns:a16="http://schemas.microsoft.com/office/drawing/2014/main" id="{08E18D09-B4A3-18A4-649F-B6BC0B4BE472}"/>
              </a:ext>
            </a:extLst>
          </p:cNvPr>
          <p:cNvSpPr/>
          <p:nvPr/>
        </p:nvSpPr>
        <p:spPr>
          <a:xfrm>
            <a:off x="1524000" y="8303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Structured Products</a:t>
            </a:r>
          </a:p>
        </p:txBody>
      </p:sp>
      <p:sp>
        <p:nvSpPr>
          <p:cNvPr id="2" name="Rectangle 1">
            <a:extLst>
              <a:ext uri="{FF2B5EF4-FFF2-40B4-BE49-F238E27FC236}">
                <a16:creationId xmlns:a16="http://schemas.microsoft.com/office/drawing/2014/main" id="{66E39A0E-8AB7-FA82-386D-81BCD82BABA1}"/>
              </a:ext>
            </a:extLst>
          </p:cNvPr>
          <p:cNvSpPr/>
          <p:nvPr/>
        </p:nvSpPr>
        <p:spPr>
          <a:xfrm>
            <a:off x="1524000" y="2583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Professional Standards and Ethics </a:t>
            </a:r>
          </a:p>
        </p:txBody>
      </p:sp>
      <p:pic>
        <p:nvPicPr>
          <p:cNvPr id="11" name="Picture 10" descr="A picture containing clock, sitting, book, display&#10;&#10;Description automatically generated">
            <a:extLst>
              <a:ext uri="{FF2B5EF4-FFF2-40B4-BE49-F238E27FC236}">
                <a16:creationId xmlns:a16="http://schemas.microsoft.com/office/drawing/2014/main" id="{957CDF4B-2689-F74A-907B-E40BC2C9E0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82400" y="3889600"/>
            <a:ext cx="4120321" cy="4418331"/>
          </a:xfrm>
          <a:prstGeom prst="rect">
            <a:avLst/>
          </a:prstGeom>
        </p:spPr>
      </p:pic>
    </p:spTree>
    <p:extLst>
      <p:ext uri="{BB962C8B-B14F-4D97-AF65-F5344CB8AC3E}">
        <p14:creationId xmlns:p14="http://schemas.microsoft.com/office/powerpoint/2010/main" val="90106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E73C23-022A-75B0-ADBF-DEC783ED0DBA}"/>
              </a:ext>
            </a:extLst>
          </p:cNvPr>
          <p:cNvSpPr/>
          <p:nvPr/>
        </p:nvSpPr>
        <p:spPr bwMode="auto">
          <a:xfrm>
            <a:off x="1524000" y="6007311"/>
            <a:ext cx="2514600" cy="1143000"/>
          </a:xfrm>
          <a:prstGeom prst="rect">
            <a:avLst/>
          </a:prstGeom>
          <a:solidFill>
            <a:srgbClr val="ED7D31">
              <a:alpha val="41000"/>
            </a:srgbClr>
          </a:solid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4" name="Rectangle: Rounded Corners 3">
            <a:extLst>
              <a:ext uri="{FF2B5EF4-FFF2-40B4-BE49-F238E27FC236}">
                <a16:creationId xmlns:a16="http://schemas.microsoft.com/office/drawing/2014/main" id="{EDF95BFB-7073-CC10-7A97-D07A43E3C5B5}"/>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63C24B-A01A-E82E-E4F8-8A4DA968FB01}"/>
              </a:ext>
            </a:extLst>
          </p:cNvPr>
          <p:cNvSpPr>
            <a:spLocks noGrp="1"/>
          </p:cNvSpPr>
          <p:nvPr>
            <p:ph type="title"/>
          </p:nvPr>
        </p:nvSpPr>
        <p:spPr/>
        <p:txBody>
          <a:bodyPr/>
          <a:lstStyle/>
          <a:p>
            <a:r>
              <a:rPr lang="en-US"/>
              <a:t>Level I – Exam Topics</a:t>
            </a:r>
          </a:p>
        </p:txBody>
      </p:sp>
      <p:sp>
        <p:nvSpPr>
          <p:cNvPr id="12" name="Content Placeholder 2">
            <a:extLst>
              <a:ext uri="{FF2B5EF4-FFF2-40B4-BE49-F238E27FC236}">
                <a16:creationId xmlns:a16="http://schemas.microsoft.com/office/drawing/2014/main" id="{0084AC17-B9F8-C14D-EFB0-2F2B822DC8C1}"/>
              </a:ext>
            </a:extLst>
          </p:cNvPr>
          <p:cNvSpPr txBox="1">
            <a:spLocks/>
          </p:cNvSpPr>
          <p:nvPr/>
        </p:nvSpPr>
        <p:spPr>
          <a:xfrm>
            <a:off x="4448758" y="2573487"/>
            <a:ext cx="10486441" cy="5954154"/>
          </a:xfrm>
          <a:prstGeom prst="rect">
            <a:avLst/>
          </a:prstGeom>
        </p:spPr>
        <p:txBody>
          <a:bodyPr vert="horz" wrap="square" lIns="91440" tIns="45720" rIns="91440" bIns="45720" rtlCol="0" anchor="t">
            <a:noAutofit/>
          </a:bodyPr>
          <a:lstStyle>
            <a:lvl1pPr marL="0">
              <a:defRPr sz="7900" b="0" i="0">
                <a:solidFill>
                  <a:schemeClr val="tx1"/>
                </a:solidFill>
                <a:latin typeface="Century Gothic"/>
                <a:ea typeface="+mn-ea"/>
                <a:cs typeface="Century Gothic"/>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fontAlgn="auto">
              <a:spcAft>
                <a:spcPts val="0"/>
              </a:spcAft>
              <a:buClr>
                <a:schemeClr val="accent1"/>
              </a:buClr>
              <a:defRPr/>
            </a:pPr>
            <a:r>
              <a:rPr lang="en-US" sz="2400" b="1">
                <a:solidFill>
                  <a:srgbClr val="E67219"/>
                </a:solidFill>
              </a:rPr>
              <a:t>READING:</a:t>
            </a:r>
            <a:br>
              <a:rPr lang="en-US" sz="2400">
                <a:solidFill>
                  <a:srgbClr val="5F5F5F"/>
                </a:solidFill>
              </a:rPr>
            </a:br>
            <a:r>
              <a:rPr lang="en-US" sz="2400">
                <a:solidFill>
                  <a:srgbClr val="5F5F5F"/>
                </a:solidFill>
              </a:rPr>
              <a:t>2023 CAIA Curriculum</a:t>
            </a:r>
          </a:p>
          <a:p>
            <a:pPr marL="285750" indent="0" fontAlgn="auto">
              <a:spcBef>
                <a:spcPts val="1200"/>
              </a:spcBef>
              <a:spcAft>
                <a:spcPts val="0"/>
              </a:spcAft>
              <a:buNone/>
              <a:defRPr/>
            </a:pPr>
            <a:r>
              <a:rPr lang="en-US" sz="2400">
                <a:solidFill>
                  <a:schemeClr val="accent6"/>
                </a:solidFill>
              </a:rPr>
              <a:t>Topic 4 – Private Securities</a:t>
            </a:r>
          </a:p>
          <a:p>
            <a:pPr>
              <a:defRPr/>
            </a:pPr>
            <a:endParaRPr lang="en-US" sz="2400" b="1">
              <a:solidFill>
                <a:srgbClr val="5F5F5F"/>
              </a:solidFill>
            </a:endParaRPr>
          </a:p>
          <a:p>
            <a:pPr>
              <a:defRPr/>
            </a:pPr>
            <a:endParaRPr lang="en-US" sz="2400" b="1">
              <a:solidFill>
                <a:srgbClr val="5F5F5F"/>
              </a:solidFill>
            </a:endParaRPr>
          </a:p>
          <a:p>
            <a:pPr marL="914400" indent="-279400">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Private Equity Assets</a:t>
            </a:r>
          </a:p>
          <a:p>
            <a:pPr marL="914400" indent="-279400">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Private Equity Funds</a:t>
            </a:r>
          </a:p>
          <a:p>
            <a:pPr marL="914400" indent="-279400">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Private Equity Fund of Funds</a:t>
            </a:r>
          </a:p>
          <a:p>
            <a:pPr marL="914400" indent="-279400">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Evolution of Investing in Private Equity</a:t>
            </a:r>
          </a:p>
          <a:p>
            <a:pPr marL="914400" indent="-279400">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Private Credit and Distressed Debt</a:t>
            </a:r>
          </a:p>
          <a:p>
            <a:pPr marL="914400" indent="-285750">
              <a:spcBef>
                <a:spcPts val="600"/>
              </a:spcBef>
              <a:spcAft>
                <a:spcPts val="600"/>
              </a:spcAft>
              <a:buClr>
                <a:schemeClr val="accent1"/>
              </a:buClr>
              <a:buSzPct val="100000"/>
              <a:buFont typeface="Arial" panose="020B0604020202020204" pitchFamily="34" charset="0"/>
              <a:buChar char="•"/>
              <a:defRPr/>
            </a:pPr>
            <a:endParaRPr lang="en-US" sz="2400">
              <a:solidFill>
                <a:srgbClr val="5F5F5F"/>
              </a:solidFill>
            </a:endParaRPr>
          </a:p>
        </p:txBody>
      </p:sp>
      <p:sp>
        <p:nvSpPr>
          <p:cNvPr id="15" name="Rectangle 14">
            <a:extLst>
              <a:ext uri="{FF2B5EF4-FFF2-40B4-BE49-F238E27FC236}">
                <a16:creationId xmlns:a16="http://schemas.microsoft.com/office/drawing/2014/main" id="{B10673CA-8F4C-4F2C-3048-17D968016B7F}"/>
              </a:ext>
            </a:extLst>
          </p:cNvPr>
          <p:cNvSpPr/>
          <p:nvPr/>
        </p:nvSpPr>
        <p:spPr bwMode="auto">
          <a:xfrm>
            <a:off x="1524000" y="2573487"/>
            <a:ext cx="2514600" cy="1157923"/>
          </a:xfrm>
          <a:prstGeom prst="rect">
            <a:avLst/>
          </a:prstGeom>
          <a:no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3" name="Rectangle 2">
            <a:extLst>
              <a:ext uri="{FF2B5EF4-FFF2-40B4-BE49-F238E27FC236}">
                <a16:creationId xmlns:a16="http://schemas.microsoft.com/office/drawing/2014/main" id="{E9742E99-DBEE-FF31-C5B7-4882BC037499}"/>
              </a:ext>
            </a:extLst>
          </p:cNvPr>
          <p:cNvSpPr/>
          <p:nvPr/>
        </p:nvSpPr>
        <p:spPr>
          <a:xfrm>
            <a:off x="1524000" y="3726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Introduction to Alternative Investments</a:t>
            </a:r>
          </a:p>
        </p:txBody>
      </p:sp>
      <p:sp>
        <p:nvSpPr>
          <p:cNvPr id="5" name="Rectangle 4">
            <a:extLst>
              <a:ext uri="{FF2B5EF4-FFF2-40B4-BE49-F238E27FC236}">
                <a16:creationId xmlns:a16="http://schemas.microsoft.com/office/drawing/2014/main" id="{3C70D08D-0B0E-DEB7-5533-C84F654E03B7}"/>
              </a:ext>
            </a:extLst>
          </p:cNvPr>
          <p:cNvSpPr/>
          <p:nvPr/>
        </p:nvSpPr>
        <p:spPr>
          <a:xfrm>
            <a:off x="1524000" y="4874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Real Assets</a:t>
            </a:r>
          </a:p>
        </p:txBody>
      </p:sp>
      <p:sp>
        <p:nvSpPr>
          <p:cNvPr id="7" name="Rectangle 6">
            <a:extLst>
              <a:ext uri="{FF2B5EF4-FFF2-40B4-BE49-F238E27FC236}">
                <a16:creationId xmlns:a16="http://schemas.microsoft.com/office/drawing/2014/main" id="{0C0E6F2D-8E14-5B06-6E08-641C35FE4881}"/>
              </a:ext>
            </a:extLst>
          </p:cNvPr>
          <p:cNvSpPr/>
          <p:nvPr/>
        </p:nvSpPr>
        <p:spPr>
          <a:xfrm>
            <a:off x="1524000" y="71659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Hedge Funds</a:t>
            </a:r>
          </a:p>
        </p:txBody>
      </p:sp>
      <p:sp>
        <p:nvSpPr>
          <p:cNvPr id="8" name="Rectangle 7">
            <a:extLst>
              <a:ext uri="{FF2B5EF4-FFF2-40B4-BE49-F238E27FC236}">
                <a16:creationId xmlns:a16="http://schemas.microsoft.com/office/drawing/2014/main" id="{6FF5D6BA-3CA5-33BA-8170-AF750E7C17C3}"/>
              </a:ext>
            </a:extLst>
          </p:cNvPr>
          <p:cNvSpPr/>
          <p:nvPr/>
        </p:nvSpPr>
        <p:spPr>
          <a:xfrm>
            <a:off x="1524000" y="6017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Private Equity</a:t>
            </a:r>
          </a:p>
        </p:txBody>
      </p:sp>
      <p:sp>
        <p:nvSpPr>
          <p:cNvPr id="9" name="Rectangle 8">
            <a:extLst>
              <a:ext uri="{FF2B5EF4-FFF2-40B4-BE49-F238E27FC236}">
                <a16:creationId xmlns:a16="http://schemas.microsoft.com/office/drawing/2014/main" id="{08E18D09-B4A3-18A4-649F-B6BC0B4BE472}"/>
              </a:ext>
            </a:extLst>
          </p:cNvPr>
          <p:cNvSpPr/>
          <p:nvPr/>
        </p:nvSpPr>
        <p:spPr>
          <a:xfrm>
            <a:off x="1524000" y="8303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Structured Products</a:t>
            </a:r>
          </a:p>
        </p:txBody>
      </p:sp>
      <p:sp>
        <p:nvSpPr>
          <p:cNvPr id="2" name="Rectangle 1">
            <a:extLst>
              <a:ext uri="{FF2B5EF4-FFF2-40B4-BE49-F238E27FC236}">
                <a16:creationId xmlns:a16="http://schemas.microsoft.com/office/drawing/2014/main" id="{66E39A0E-8AB7-FA82-386D-81BCD82BABA1}"/>
              </a:ext>
            </a:extLst>
          </p:cNvPr>
          <p:cNvSpPr/>
          <p:nvPr/>
        </p:nvSpPr>
        <p:spPr>
          <a:xfrm>
            <a:off x="1524000" y="2583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Professional Standards and Ethics </a:t>
            </a:r>
          </a:p>
        </p:txBody>
      </p:sp>
      <p:pic>
        <p:nvPicPr>
          <p:cNvPr id="11" name="Picture 10" descr="A close up of a camera&#10;&#10;Description automatically generated">
            <a:extLst>
              <a:ext uri="{FF2B5EF4-FFF2-40B4-BE49-F238E27FC236}">
                <a16:creationId xmlns:a16="http://schemas.microsoft.com/office/drawing/2014/main" id="{6325EC52-0660-C84B-A6B0-EF76710A6E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34800" y="3748818"/>
            <a:ext cx="4778823" cy="4778823"/>
          </a:xfrm>
          <a:prstGeom prst="rect">
            <a:avLst/>
          </a:prstGeom>
        </p:spPr>
      </p:pic>
    </p:spTree>
    <p:extLst>
      <p:ext uri="{BB962C8B-B14F-4D97-AF65-F5344CB8AC3E}">
        <p14:creationId xmlns:p14="http://schemas.microsoft.com/office/powerpoint/2010/main" val="308534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E73C23-022A-75B0-ADBF-DEC783ED0DBA}"/>
              </a:ext>
            </a:extLst>
          </p:cNvPr>
          <p:cNvSpPr/>
          <p:nvPr/>
        </p:nvSpPr>
        <p:spPr bwMode="auto">
          <a:xfrm>
            <a:off x="1524000" y="7171541"/>
            <a:ext cx="2514600" cy="1143000"/>
          </a:xfrm>
          <a:prstGeom prst="rect">
            <a:avLst/>
          </a:prstGeom>
          <a:solidFill>
            <a:srgbClr val="ED7D31">
              <a:alpha val="41000"/>
            </a:srgbClr>
          </a:solid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4" name="Rectangle: Rounded Corners 3">
            <a:extLst>
              <a:ext uri="{FF2B5EF4-FFF2-40B4-BE49-F238E27FC236}">
                <a16:creationId xmlns:a16="http://schemas.microsoft.com/office/drawing/2014/main" id="{EDF95BFB-7073-CC10-7A97-D07A43E3C5B5}"/>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63C24B-A01A-E82E-E4F8-8A4DA968FB01}"/>
              </a:ext>
            </a:extLst>
          </p:cNvPr>
          <p:cNvSpPr>
            <a:spLocks noGrp="1"/>
          </p:cNvSpPr>
          <p:nvPr>
            <p:ph type="title"/>
          </p:nvPr>
        </p:nvSpPr>
        <p:spPr/>
        <p:txBody>
          <a:bodyPr/>
          <a:lstStyle/>
          <a:p>
            <a:r>
              <a:rPr lang="en-US"/>
              <a:t>Level I – Exam Topics</a:t>
            </a:r>
          </a:p>
        </p:txBody>
      </p:sp>
      <p:sp>
        <p:nvSpPr>
          <p:cNvPr id="12" name="Content Placeholder 2">
            <a:extLst>
              <a:ext uri="{FF2B5EF4-FFF2-40B4-BE49-F238E27FC236}">
                <a16:creationId xmlns:a16="http://schemas.microsoft.com/office/drawing/2014/main" id="{0084AC17-B9F8-C14D-EFB0-2F2B822DC8C1}"/>
              </a:ext>
            </a:extLst>
          </p:cNvPr>
          <p:cNvSpPr txBox="1">
            <a:spLocks/>
          </p:cNvSpPr>
          <p:nvPr/>
        </p:nvSpPr>
        <p:spPr>
          <a:xfrm>
            <a:off x="4448758" y="2573487"/>
            <a:ext cx="10486441" cy="5954154"/>
          </a:xfrm>
          <a:prstGeom prst="rect">
            <a:avLst/>
          </a:prstGeom>
        </p:spPr>
        <p:txBody>
          <a:bodyPr vert="horz" wrap="square" lIns="91440" tIns="45720" rIns="91440" bIns="45720" rtlCol="0" anchor="t">
            <a:noAutofit/>
          </a:bodyPr>
          <a:lstStyle>
            <a:lvl1pPr marL="0">
              <a:defRPr sz="7900" b="0" i="0">
                <a:solidFill>
                  <a:schemeClr val="tx1"/>
                </a:solidFill>
                <a:latin typeface="Century Gothic"/>
                <a:ea typeface="+mn-ea"/>
                <a:cs typeface="Century Gothic"/>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fontAlgn="auto">
              <a:spcAft>
                <a:spcPts val="0"/>
              </a:spcAft>
              <a:buClr>
                <a:schemeClr val="accent1"/>
              </a:buClr>
              <a:defRPr/>
            </a:pPr>
            <a:r>
              <a:rPr lang="en-US" sz="2400" b="1">
                <a:solidFill>
                  <a:srgbClr val="E67219"/>
                </a:solidFill>
              </a:rPr>
              <a:t>READING:</a:t>
            </a:r>
            <a:br>
              <a:rPr lang="en-US" sz="2400">
                <a:solidFill>
                  <a:srgbClr val="5F5F5F"/>
                </a:solidFill>
              </a:rPr>
            </a:br>
            <a:r>
              <a:rPr lang="en-US" sz="2400">
                <a:solidFill>
                  <a:srgbClr val="5F5F5F"/>
                </a:solidFill>
              </a:rPr>
              <a:t>2023 CAIA Curriculum</a:t>
            </a:r>
          </a:p>
          <a:p>
            <a:pPr marL="285750" indent="0" fontAlgn="auto">
              <a:spcBef>
                <a:spcPts val="1200"/>
              </a:spcBef>
              <a:spcAft>
                <a:spcPts val="0"/>
              </a:spcAft>
              <a:buNone/>
              <a:defRPr/>
            </a:pPr>
            <a:r>
              <a:rPr lang="en-US" sz="2400">
                <a:solidFill>
                  <a:schemeClr val="accent6"/>
                </a:solidFill>
              </a:rPr>
              <a:t>Topic 5 – Hedge Funds</a:t>
            </a:r>
          </a:p>
          <a:p>
            <a:pPr>
              <a:defRPr/>
            </a:pPr>
            <a:endParaRPr lang="en-US" sz="2400" b="1">
              <a:solidFill>
                <a:srgbClr val="5F5F5F"/>
              </a:solidFill>
            </a:endParaRPr>
          </a:p>
          <a:p>
            <a:pPr>
              <a:defRPr/>
            </a:pPr>
            <a:endParaRPr lang="en-US" sz="2400" b="1">
              <a:solidFill>
                <a:srgbClr val="5F5F5F"/>
              </a:solidFill>
            </a:endParaRP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Structure of the Hedge Fund Industry</a:t>
            </a: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Macro and Managed Futures Funds</a:t>
            </a: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Event-Driven and Relative Value Hedge Funds</a:t>
            </a: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Equity Hedge Funds</a:t>
            </a:r>
          </a:p>
          <a:p>
            <a:pPr marL="914400" indent="-231775">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Funds of Hedge Funds</a:t>
            </a:r>
          </a:p>
          <a:p>
            <a:pPr marL="914400" indent="-285750">
              <a:spcBef>
                <a:spcPts val="600"/>
              </a:spcBef>
              <a:spcAft>
                <a:spcPts val="600"/>
              </a:spcAft>
              <a:buClr>
                <a:schemeClr val="accent1"/>
              </a:buClr>
              <a:buSzPct val="100000"/>
              <a:buFont typeface="Arial" panose="020B0604020202020204" pitchFamily="34" charset="0"/>
              <a:buChar char="•"/>
              <a:defRPr/>
            </a:pPr>
            <a:endParaRPr lang="en-US" sz="2400">
              <a:solidFill>
                <a:srgbClr val="5F5F5F"/>
              </a:solidFill>
            </a:endParaRPr>
          </a:p>
        </p:txBody>
      </p:sp>
      <p:sp>
        <p:nvSpPr>
          <p:cNvPr id="15" name="Rectangle 14">
            <a:extLst>
              <a:ext uri="{FF2B5EF4-FFF2-40B4-BE49-F238E27FC236}">
                <a16:creationId xmlns:a16="http://schemas.microsoft.com/office/drawing/2014/main" id="{B10673CA-8F4C-4F2C-3048-17D968016B7F}"/>
              </a:ext>
            </a:extLst>
          </p:cNvPr>
          <p:cNvSpPr/>
          <p:nvPr/>
        </p:nvSpPr>
        <p:spPr bwMode="auto">
          <a:xfrm>
            <a:off x="1524000" y="2573487"/>
            <a:ext cx="2514600" cy="1157923"/>
          </a:xfrm>
          <a:prstGeom prst="rect">
            <a:avLst/>
          </a:prstGeom>
          <a:no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3" name="Rectangle 2">
            <a:extLst>
              <a:ext uri="{FF2B5EF4-FFF2-40B4-BE49-F238E27FC236}">
                <a16:creationId xmlns:a16="http://schemas.microsoft.com/office/drawing/2014/main" id="{E9742E99-DBEE-FF31-C5B7-4882BC037499}"/>
              </a:ext>
            </a:extLst>
          </p:cNvPr>
          <p:cNvSpPr/>
          <p:nvPr/>
        </p:nvSpPr>
        <p:spPr>
          <a:xfrm>
            <a:off x="1524000" y="3726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Introduction to Alternative Investments</a:t>
            </a:r>
          </a:p>
        </p:txBody>
      </p:sp>
      <p:sp>
        <p:nvSpPr>
          <p:cNvPr id="5" name="Rectangle 4">
            <a:extLst>
              <a:ext uri="{FF2B5EF4-FFF2-40B4-BE49-F238E27FC236}">
                <a16:creationId xmlns:a16="http://schemas.microsoft.com/office/drawing/2014/main" id="{3C70D08D-0B0E-DEB7-5533-C84F654E03B7}"/>
              </a:ext>
            </a:extLst>
          </p:cNvPr>
          <p:cNvSpPr/>
          <p:nvPr/>
        </p:nvSpPr>
        <p:spPr>
          <a:xfrm>
            <a:off x="1524000" y="4874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Real Assets</a:t>
            </a:r>
          </a:p>
        </p:txBody>
      </p:sp>
      <p:sp>
        <p:nvSpPr>
          <p:cNvPr id="7" name="Rectangle 6">
            <a:extLst>
              <a:ext uri="{FF2B5EF4-FFF2-40B4-BE49-F238E27FC236}">
                <a16:creationId xmlns:a16="http://schemas.microsoft.com/office/drawing/2014/main" id="{0C0E6F2D-8E14-5B06-6E08-641C35FE4881}"/>
              </a:ext>
            </a:extLst>
          </p:cNvPr>
          <p:cNvSpPr/>
          <p:nvPr/>
        </p:nvSpPr>
        <p:spPr>
          <a:xfrm>
            <a:off x="1524000" y="71659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Hedge Funds</a:t>
            </a:r>
          </a:p>
        </p:txBody>
      </p:sp>
      <p:sp>
        <p:nvSpPr>
          <p:cNvPr id="8" name="Rectangle 7">
            <a:extLst>
              <a:ext uri="{FF2B5EF4-FFF2-40B4-BE49-F238E27FC236}">
                <a16:creationId xmlns:a16="http://schemas.microsoft.com/office/drawing/2014/main" id="{6FF5D6BA-3CA5-33BA-8170-AF750E7C17C3}"/>
              </a:ext>
            </a:extLst>
          </p:cNvPr>
          <p:cNvSpPr/>
          <p:nvPr/>
        </p:nvSpPr>
        <p:spPr>
          <a:xfrm>
            <a:off x="1524000" y="6017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Private Equity</a:t>
            </a:r>
          </a:p>
        </p:txBody>
      </p:sp>
      <p:sp>
        <p:nvSpPr>
          <p:cNvPr id="9" name="Rectangle 8">
            <a:extLst>
              <a:ext uri="{FF2B5EF4-FFF2-40B4-BE49-F238E27FC236}">
                <a16:creationId xmlns:a16="http://schemas.microsoft.com/office/drawing/2014/main" id="{08E18D09-B4A3-18A4-649F-B6BC0B4BE472}"/>
              </a:ext>
            </a:extLst>
          </p:cNvPr>
          <p:cNvSpPr/>
          <p:nvPr/>
        </p:nvSpPr>
        <p:spPr>
          <a:xfrm>
            <a:off x="1524000" y="8303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Structured Products</a:t>
            </a:r>
          </a:p>
        </p:txBody>
      </p:sp>
      <p:sp>
        <p:nvSpPr>
          <p:cNvPr id="2" name="Rectangle 1">
            <a:extLst>
              <a:ext uri="{FF2B5EF4-FFF2-40B4-BE49-F238E27FC236}">
                <a16:creationId xmlns:a16="http://schemas.microsoft.com/office/drawing/2014/main" id="{66E39A0E-8AB7-FA82-386D-81BCD82BABA1}"/>
              </a:ext>
            </a:extLst>
          </p:cNvPr>
          <p:cNvSpPr/>
          <p:nvPr/>
        </p:nvSpPr>
        <p:spPr>
          <a:xfrm>
            <a:off x="1524000" y="2583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Professional Standards and Ethics </a:t>
            </a:r>
          </a:p>
        </p:txBody>
      </p:sp>
      <p:pic>
        <p:nvPicPr>
          <p:cNvPr id="13" name="Picture 12" descr="A close up of sunglasses&#10;&#10;Description automatically generated">
            <a:extLst>
              <a:ext uri="{FF2B5EF4-FFF2-40B4-BE49-F238E27FC236}">
                <a16:creationId xmlns:a16="http://schemas.microsoft.com/office/drawing/2014/main" id="{4C75496B-C9BB-9044-89DA-D513D23138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65357" y="7160411"/>
            <a:ext cx="4496208" cy="1692817"/>
          </a:xfrm>
          <a:prstGeom prst="rect">
            <a:avLst/>
          </a:prstGeom>
        </p:spPr>
      </p:pic>
    </p:spTree>
    <p:extLst>
      <p:ext uri="{BB962C8B-B14F-4D97-AF65-F5344CB8AC3E}">
        <p14:creationId xmlns:p14="http://schemas.microsoft.com/office/powerpoint/2010/main" val="383963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E73C23-022A-75B0-ADBF-DEC783ED0DBA}"/>
              </a:ext>
            </a:extLst>
          </p:cNvPr>
          <p:cNvSpPr/>
          <p:nvPr/>
        </p:nvSpPr>
        <p:spPr bwMode="auto">
          <a:xfrm>
            <a:off x="1524000" y="8317865"/>
            <a:ext cx="2514600" cy="1143000"/>
          </a:xfrm>
          <a:prstGeom prst="rect">
            <a:avLst/>
          </a:prstGeom>
          <a:solidFill>
            <a:srgbClr val="ED7D31">
              <a:alpha val="41000"/>
            </a:srgbClr>
          </a:solid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4" name="Rectangle: Rounded Corners 3">
            <a:extLst>
              <a:ext uri="{FF2B5EF4-FFF2-40B4-BE49-F238E27FC236}">
                <a16:creationId xmlns:a16="http://schemas.microsoft.com/office/drawing/2014/main" id="{EDF95BFB-7073-CC10-7A97-D07A43E3C5B5}"/>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63C24B-A01A-E82E-E4F8-8A4DA968FB01}"/>
              </a:ext>
            </a:extLst>
          </p:cNvPr>
          <p:cNvSpPr>
            <a:spLocks noGrp="1"/>
          </p:cNvSpPr>
          <p:nvPr>
            <p:ph type="title"/>
          </p:nvPr>
        </p:nvSpPr>
        <p:spPr/>
        <p:txBody>
          <a:bodyPr/>
          <a:lstStyle/>
          <a:p>
            <a:r>
              <a:rPr lang="en-US"/>
              <a:t>Level I – Exam Topics</a:t>
            </a:r>
          </a:p>
        </p:txBody>
      </p:sp>
      <p:sp>
        <p:nvSpPr>
          <p:cNvPr id="12" name="Content Placeholder 2">
            <a:extLst>
              <a:ext uri="{FF2B5EF4-FFF2-40B4-BE49-F238E27FC236}">
                <a16:creationId xmlns:a16="http://schemas.microsoft.com/office/drawing/2014/main" id="{0084AC17-B9F8-C14D-EFB0-2F2B822DC8C1}"/>
              </a:ext>
            </a:extLst>
          </p:cNvPr>
          <p:cNvSpPr txBox="1">
            <a:spLocks/>
          </p:cNvSpPr>
          <p:nvPr/>
        </p:nvSpPr>
        <p:spPr>
          <a:xfrm>
            <a:off x="4448758" y="2573487"/>
            <a:ext cx="10486441" cy="5954154"/>
          </a:xfrm>
          <a:prstGeom prst="rect">
            <a:avLst/>
          </a:prstGeom>
        </p:spPr>
        <p:txBody>
          <a:bodyPr vert="horz" wrap="square" lIns="91440" tIns="45720" rIns="91440" bIns="45720" rtlCol="0" anchor="t">
            <a:noAutofit/>
          </a:bodyPr>
          <a:lstStyle>
            <a:lvl1pPr marL="0">
              <a:defRPr sz="7900" b="0" i="0">
                <a:solidFill>
                  <a:schemeClr val="tx1"/>
                </a:solidFill>
                <a:latin typeface="Century Gothic"/>
                <a:ea typeface="+mn-ea"/>
                <a:cs typeface="Century Gothic"/>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fontAlgn="auto">
              <a:spcAft>
                <a:spcPts val="0"/>
              </a:spcAft>
              <a:buClr>
                <a:schemeClr val="accent1"/>
              </a:buClr>
              <a:defRPr/>
            </a:pPr>
            <a:r>
              <a:rPr lang="en-US" sz="2400" b="1">
                <a:solidFill>
                  <a:srgbClr val="E67219"/>
                </a:solidFill>
              </a:rPr>
              <a:t>READING:</a:t>
            </a:r>
            <a:br>
              <a:rPr lang="en-US" sz="2400">
                <a:solidFill>
                  <a:srgbClr val="5F5F5F"/>
                </a:solidFill>
              </a:rPr>
            </a:br>
            <a:r>
              <a:rPr lang="en-US" sz="2400">
                <a:solidFill>
                  <a:srgbClr val="5F5F5F"/>
                </a:solidFill>
              </a:rPr>
              <a:t>2023 CAIA Curriculum</a:t>
            </a:r>
          </a:p>
          <a:p>
            <a:pPr marL="285750" indent="0" fontAlgn="auto">
              <a:spcBef>
                <a:spcPts val="1200"/>
              </a:spcBef>
              <a:spcAft>
                <a:spcPts val="0"/>
              </a:spcAft>
              <a:buNone/>
              <a:defRPr/>
            </a:pPr>
            <a:r>
              <a:rPr lang="en-US" sz="2400">
                <a:solidFill>
                  <a:schemeClr val="accent6"/>
                </a:solidFill>
              </a:rPr>
              <a:t>Topic 6 – Structured Products</a:t>
            </a:r>
          </a:p>
          <a:p>
            <a:pPr>
              <a:defRPr/>
            </a:pPr>
            <a:endParaRPr lang="en-US" sz="2400" b="1">
              <a:solidFill>
                <a:srgbClr val="5F5F5F"/>
              </a:solidFill>
            </a:endParaRPr>
          </a:p>
          <a:p>
            <a:pPr>
              <a:defRPr/>
            </a:pPr>
            <a:endParaRPr lang="en-US" sz="2400" b="1">
              <a:solidFill>
                <a:srgbClr val="5F5F5F"/>
              </a:solidFill>
            </a:endParaRPr>
          </a:p>
          <a:p>
            <a:pPr marL="914400" indent="-27940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Introduction to Structuring</a:t>
            </a:r>
          </a:p>
          <a:p>
            <a:pPr marL="914400" indent="-27940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Credit Risk and Credit Derivatives</a:t>
            </a:r>
          </a:p>
          <a:p>
            <a:pPr marL="914400" indent="-27940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CDO Structuring of Credit Risk</a:t>
            </a:r>
          </a:p>
          <a:p>
            <a:pPr marL="914400" indent="-27940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Equity-Linked Structured Products</a:t>
            </a:r>
            <a:endParaRPr lang="en-US" sz="2400">
              <a:solidFill>
                <a:srgbClr val="5F5F5F"/>
              </a:solidFill>
            </a:endParaRPr>
          </a:p>
        </p:txBody>
      </p:sp>
      <p:sp>
        <p:nvSpPr>
          <p:cNvPr id="15" name="Rectangle 14">
            <a:extLst>
              <a:ext uri="{FF2B5EF4-FFF2-40B4-BE49-F238E27FC236}">
                <a16:creationId xmlns:a16="http://schemas.microsoft.com/office/drawing/2014/main" id="{B10673CA-8F4C-4F2C-3048-17D968016B7F}"/>
              </a:ext>
            </a:extLst>
          </p:cNvPr>
          <p:cNvSpPr/>
          <p:nvPr/>
        </p:nvSpPr>
        <p:spPr bwMode="auto">
          <a:xfrm>
            <a:off x="1524000" y="2573487"/>
            <a:ext cx="2514600" cy="1157923"/>
          </a:xfrm>
          <a:prstGeom prst="rect">
            <a:avLst/>
          </a:prstGeom>
          <a:no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3" name="Rectangle 2">
            <a:extLst>
              <a:ext uri="{FF2B5EF4-FFF2-40B4-BE49-F238E27FC236}">
                <a16:creationId xmlns:a16="http://schemas.microsoft.com/office/drawing/2014/main" id="{E9742E99-DBEE-FF31-C5B7-4882BC037499}"/>
              </a:ext>
            </a:extLst>
          </p:cNvPr>
          <p:cNvSpPr/>
          <p:nvPr/>
        </p:nvSpPr>
        <p:spPr>
          <a:xfrm>
            <a:off x="1524000" y="3726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Introduction to Alternative Investments</a:t>
            </a:r>
          </a:p>
        </p:txBody>
      </p:sp>
      <p:sp>
        <p:nvSpPr>
          <p:cNvPr id="5" name="Rectangle 4">
            <a:extLst>
              <a:ext uri="{FF2B5EF4-FFF2-40B4-BE49-F238E27FC236}">
                <a16:creationId xmlns:a16="http://schemas.microsoft.com/office/drawing/2014/main" id="{3C70D08D-0B0E-DEB7-5533-C84F654E03B7}"/>
              </a:ext>
            </a:extLst>
          </p:cNvPr>
          <p:cNvSpPr/>
          <p:nvPr/>
        </p:nvSpPr>
        <p:spPr>
          <a:xfrm>
            <a:off x="1524000" y="4874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Real Assets</a:t>
            </a:r>
          </a:p>
        </p:txBody>
      </p:sp>
      <p:sp>
        <p:nvSpPr>
          <p:cNvPr id="7" name="Rectangle 6">
            <a:extLst>
              <a:ext uri="{FF2B5EF4-FFF2-40B4-BE49-F238E27FC236}">
                <a16:creationId xmlns:a16="http://schemas.microsoft.com/office/drawing/2014/main" id="{0C0E6F2D-8E14-5B06-6E08-641C35FE4881}"/>
              </a:ext>
            </a:extLst>
          </p:cNvPr>
          <p:cNvSpPr/>
          <p:nvPr/>
        </p:nvSpPr>
        <p:spPr>
          <a:xfrm>
            <a:off x="1524000" y="71659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Hedge Funds</a:t>
            </a:r>
          </a:p>
        </p:txBody>
      </p:sp>
      <p:sp>
        <p:nvSpPr>
          <p:cNvPr id="8" name="Rectangle 7">
            <a:extLst>
              <a:ext uri="{FF2B5EF4-FFF2-40B4-BE49-F238E27FC236}">
                <a16:creationId xmlns:a16="http://schemas.microsoft.com/office/drawing/2014/main" id="{6FF5D6BA-3CA5-33BA-8170-AF750E7C17C3}"/>
              </a:ext>
            </a:extLst>
          </p:cNvPr>
          <p:cNvSpPr/>
          <p:nvPr/>
        </p:nvSpPr>
        <p:spPr>
          <a:xfrm>
            <a:off x="1524000" y="6017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Private Equity</a:t>
            </a:r>
          </a:p>
        </p:txBody>
      </p:sp>
      <p:sp>
        <p:nvSpPr>
          <p:cNvPr id="9" name="Rectangle 8">
            <a:extLst>
              <a:ext uri="{FF2B5EF4-FFF2-40B4-BE49-F238E27FC236}">
                <a16:creationId xmlns:a16="http://schemas.microsoft.com/office/drawing/2014/main" id="{08E18D09-B4A3-18A4-649F-B6BC0B4BE472}"/>
              </a:ext>
            </a:extLst>
          </p:cNvPr>
          <p:cNvSpPr/>
          <p:nvPr/>
        </p:nvSpPr>
        <p:spPr>
          <a:xfrm>
            <a:off x="1524000" y="8303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Structured Products</a:t>
            </a:r>
          </a:p>
        </p:txBody>
      </p:sp>
      <p:sp>
        <p:nvSpPr>
          <p:cNvPr id="2" name="Rectangle 1">
            <a:extLst>
              <a:ext uri="{FF2B5EF4-FFF2-40B4-BE49-F238E27FC236}">
                <a16:creationId xmlns:a16="http://schemas.microsoft.com/office/drawing/2014/main" id="{66E39A0E-8AB7-FA82-386D-81BCD82BABA1}"/>
              </a:ext>
            </a:extLst>
          </p:cNvPr>
          <p:cNvSpPr/>
          <p:nvPr/>
        </p:nvSpPr>
        <p:spPr>
          <a:xfrm>
            <a:off x="1524000" y="2583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Professional Standards and Ethics </a:t>
            </a:r>
          </a:p>
        </p:txBody>
      </p:sp>
      <p:pic>
        <p:nvPicPr>
          <p:cNvPr id="11" name="Picture 10" descr="A picture containing indoor, table, large, white&#10;&#10;Description automatically generated">
            <a:extLst>
              <a:ext uri="{FF2B5EF4-FFF2-40B4-BE49-F238E27FC236}">
                <a16:creationId xmlns:a16="http://schemas.microsoft.com/office/drawing/2014/main" id="{B6911048-15AF-4049-B210-39312E766D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72800" y="5143500"/>
            <a:ext cx="6546489" cy="3902037"/>
          </a:xfrm>
          <a:prstGeom prst="rect">
            <a:avLst/>
          </a:prstGeom>
        </p:spPr>
      </p:pic>
    </p:spTree>
    <p:extLst>
      <p:ext uri="{BB962C8B-B14F-4D97-AF65-F5344CB8AC3E}">
        <p14:creationId xmlns:p14="http://schemas.microsoft.com/office/powerpoint/2010/main" val="30002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9B8D15F-CD6C-F830-B9E9-3DF9658852E8}"/>
              </a:ext>
            </a:extLst>
          </p:cNvPr>
          <p:cNvSpPr txBox="1">
            <a:spLocks/>
          </p:cNvSpPr>
          <p:nvPr/>
        </p:nvSpPr>
        <p:spPr bwMode="auto">
          <a:xfrm>
            <a:off x="4448758" y="2592271"/>
            <a:ext cx="1330584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2"/>
              </a:buClr>
              <a:buSzPct val="80000"/>
              <a:buFont typeface="Wingdings" pitchFamily="2" charset="2"/>
              <a:buChar char="n"/>
              <a:defRPr sz="2900">
                <a:solidFill>
                  <a:schemeClr val="tx1"/>
                </a:solidFill>
                <a:latin typeface="+mn-lt"/>
                <a:ea typeface="+mn-ea"/>
                <a:cs typeface="+mn-cs"/>
              </a:defRPr>
            </a:lvl1pPr>
            <a:lvl2pPr marL="742950" indent="-285750" algn="l" rtl="0" eaLnBrk="0" fontAlgn="base" hangingPunct="0">
              <a:spcBef>
                <a:spcPct val="20000"/>
              </a:spcBef>
              <a:spcAft>
                <a:spcPct val="0"/>
              </a:spcAft>
              <a:buClr>
                <a:srgbClr val="CC6600"/>
              </a:buClr>
              <a:buSzPct val="80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8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rgbClr val="CC6600"/>
              </a:buClr>
              <a:buSzPct val="8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8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bg2"/>
              </a:buClr>
              <a:buSzPct val="8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bg2"/>
              </a:buClr>
              <a:buSzPct val="8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bg2"/>
              </a:buClr>
              <a:buSzPct val="8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bg2"/>
              </a:buClr>
              <a:buSzPct val="80000"/>
              <a:buFont typeface="Wingdings" pitchFamily="2" charset="2"/>
              <a:buChar char="n"/>
              <a:defRPr sz="2000">
                <a:solidFill>
                  <a:schemeClr val="tx1"/>
                </a:solidFill>
                <a:latin typeface="+mn-lt"/>
              </a:defRPr>
            </a:lvl9pPr>
          </a:lstStyle>
          <a:p>
            <a:pPr marL="0" lvl="1" indent="0">
              <a:spcBef>
                <a:spcPts val="600"/>
              </a:spcBef>
              <a:spcAft>
                <a:spcPts val="600"/>
              </a:spcAft>
              <a:buClr>
                <a:schemeClr val="bg2"/>
              </a:buClr>
              <a:buFont typeface="Wingdings" pitchFamily="2" charset="2"/>
              <a:buNone/>
              <a:defRPr/>
            </a:pPr>
            <a:r>
              <a:rPr lang="en-US" sz="2200" b="1">
                <a:solidFill>
                  <a:srgbClr val="E67219"/>
                </a:solidFill>
                <a:latin typeface="Century Gothic" panose="020B0502020202020204" pitchFamily="34" charset="0"/>
              </a:rPr>
              <a:t>SAMPLE QUESTIONS</a:t>
            </a:r>
          </a:p>
          <a:p>
            <a:pPr marL="342900" lvl="1" indent="-342900">
              <a:spcBef>
                <a:spcPts val="600"/>
              </a:spcBef>
              <a:spcAft>
                <a:spcPts val="600"/>
              </a:spcAft>
              <a:buClr>
                <a:schemeClr val="accent1"/>
              </a:buClr>
              <a:buSzPct val="90000"/>
              <a:buFont typeface="Wingdings" panose="05000000000000000000" pitchFamily="2" charset="2"/>
              <a:buChar char="Ø"/>
              <a:defRPr/>
            </a:pPr>
            <a:r>
              <a:rPr lang="en-US" sz="1800" b="1">
                <a:latin typeface="Century Gothic" panose="020B0502020202020204" pitchFamily="34" charset="0"/>
              </a:rPr>
              <a:t>Which of the following are common definitions of distressed debt?</a:t>
            </a:r>
          </a:p>
          <a:p>
            <a:pPr marL="806450" lvl="1" indent="-465138">
              <a:spcBef>
                <a:spcPts val="600"/>
              </a:spcBef>
              <a:spcAft>
                <a:spcPts val="600"/>
              </a:spcAft>
              <a:buClr>
                <a:schemeClr val="accent1"/>
              </a:buClr>
              <a:buSzPct val="90000"/>
              <a:buNone/>
              <a:defRPr/>
            </a:pPr>
            <a:r>
              <a:rPr lang="en-US" sz="1800" b="1">
                <a:latin typeface="Century Gothic" panose="020B0502020202020204" pitchFamily="34" charset="0"/>
              </a:rPr>
              <a:t>I.  Debt that trades at less than half of its principal value</a:t>
            </a:r>
          </a:p>
          <a:p>
            <a:pPr marL="806450" lvl="1" indent="-465138">
              <a:spcBef>
                <a:spcPts val="600"/>
              </a:spcBef>
              <a:spcAft>
                <a:spcPts val="600"/>
              </a:spcAft>
              <a:buClr>
                <a:schemeClr val="accent1"/>
              </a:buClr>
              <a:buSzPct val="90000"/>
              <a:buNone/>
              <a:defRPr/>
            </a:pPr>
            <a:r>
              <a:rPr lang="en-US" sz="1800" b="1">
                <a:latin typeface="Century Gothic" panose="020B0502020202020204" pitchFamily="34" charset="0"/>
              </a:rPr>
              <a:t>II. Debt with yield to maturity of 1,000 or more basis points above the riskless rate</a:t>
            </a:r>
          </a:p>
          <a:p>
            <a:pPr marL="806450" lvl="1" indent="-465138">
              <a:spcBef>
                <a:spcPts val="600"/>
              </a:spcBef>
              <a:spcAft>
                <a:spcPts val="600"/>
              </a:spcAft>
              <a:buClr>
                <a:schemeClr val="accent1"/>
              </a:buClr>
              <a:buSzPct val="90000"/>
              <a:buNone/>
              <a:defRPr/>
            </a:pPr>
            <a:r>
              <a:rPr lang="en-US" sz="1800" b="1">
                <a:latin typeface="Century Gothic" panose="020B0502020202020204" pitchFamily="34" charset="0"/>
              </a:rPr>
              <a:t>III. Debt rated as CCC or lower by Standard and Poor’s</a:t>
            </a:r>
          </a:p>
          <a:p>
            <a:pPr marL="806450" lvl="1" indent="-465138">
              <a:spcBef>
                <a:spcPts val="600"/>
              </a:spcBef>
              <a:spcAft>
                <a:spcPts val="600"/>
              </a:spcAft>
              <a:buClr>
                <a:schemeClr val="accent1"/>
              </a:buClr>
              <a:buSzPct val="90000"/>
              <a:buNone/>
              <a:defRPr/>
            </a:pPr>
            <a:r>
              <a:rPr lang="en-US" sz="1800" b="1">
                <a:latin typeface="Century Gothic" panose="020B0502020202020204" pitchFamily="34" charset="0"/>
              </a:rPr>
              <a:t>IV. Debt with annualized yield volatility in excess of 20%</a:t>
            </a:r>
          </a:p>
          <a:p>
            <a:pPr marL="1022350" lvl="2" indent="-346075">
              <a:spcBef>
                <a:spcPts val="600"/>
              </a:spcBef>
              <a:spcAft>
                <a:spcPts val="600"/>
              </a:spcAft>
              <a:buClr>
                <a:schemeClr val="accent1"/>
              </a:buClr>
              <a:buSzPct val="90000"/>
              <a:buNone/>
              <a:defRPr/>
            </a:pPr>
            <a:r>
              <a:rPr lang="en-US" sz="1800">
                <a:latin typeface="Century Gothic" panose="020B0502020202020204" pitchFamily="34" charset="0"/>
              </a:rPr>
              <a:t>a. II, III, and IV only</a:t>
            </a:r>
          </a:p>
          <a:p>
            <a:pPr marL="1022350" lvl="2" indent="-346075">
              <a:spcBef>
                <a:spcPts val="600"/>
              </a:spcBef>
              <a:spcAft>
                <a:spcPts val="600"/>
              </a:spcAft>
              <a:buClr>
                <a:schemeClr val="accent1"/>
              </a:buClr>
              <a:buSzPct val="90000"/>
              <a:buNone/>
              <a:defRPr/>
            </a:pPr>
            <a:r>
              <a:rPr lang="en-US" sz="1800">
                <a:latin typeface="Century Gothic" panose="020B0502020202020204" pitchFamily="34" charset="0"/>
              </a:rPr>
              <a:t>b. I, III, and IV only</a:t>
            </a:r>
          </a:p>
          <a:p>
            <a:pPr marL="1022350" lvl="2" indent="-346075">
              <a:spcBef>
                <a:spcPts val="600"/>
              </a:spcBef>
              <a:spcAft>
                <a:spcPts val="600"/>
              </a:spcAft>
              <a:buClr>
                <a:schemeClr val="accent1"/>
              </a:buClr>
              <a:buSzPct val="90000"/>
              <a:buNone/>
              <a:defRPr/>
            </a:pPr>
            <a:r>
              <a:rPr lang="en-US" sz="1800">
                <a:latin typeface="Century Gothic" panose="020B0502020202020204" pitchFamily="34" charset="0"/>
              </a:rPr>
              <a:t>c. I, II, and IV only</a:t>
            </a:r>
          </a:p>
          <a:p>
            <a:pPr marL="1022350" lvl="2" indent="-346075">
              <a:spcBef>
                <a:spcPts val="600"/>
              </a:spcBef>
              <a:spcAft>
                <a:spcPts val="600"/>
              </a:spcAft>
              <a:buClr>
                <a:schemeClr val="accent1"/>
              </a:buClr>
              <a:buSzPct val="90000"/>
              <a:buNone/>
              <a:defRPr/>
            </a:pPr>
            <a:r>
              <a:rPr lang="en-US" sz="1800">
                <a:latin typeface="Century Gothic" panose="020B0502020202020204" pitchFamily="34" charset="0"/>
              </a:rPr>
              <a:t>d. I, II, and III only</a:t>
            </a:r>
          </a:p>
          <a:p>
            <a:pPr marL="342900" lvl="1" indent="-342900">
              <a:spcBef>
                <a:spcPts val="600"/>
              </a:spcBef>
              <a:spcAft>
                <a:spcPts val="600"/>
              </a:spcAft>
              <a:buClr>
                <a:schemeClr val="accent1"/>
              </a:buClr>
              <a:buSzPct val="90000"/>
              <a:buFont typeface="Wingdings" panose="05000000000000000000" pitchFamily="2" charset="2"/>
              <a:buChar char="Ø"/>
              <a:defRPr/>
            </a:pPr>
            <a:r>
              <a:rPr lang="en-US" sz="1800" b="1">
                <a:latin typeface="Century Gothic" panose="020B0502020202020204" pitchFamily="34" charset="0"/>
              </a:rPr>
              <a:t>What characteristic of mezzanine investing allows an investor to purchase the senior debt once it has been repaid to a certain level?</a:t>
            </a:r>
          </a:p>
          <a:p>
            <a:pPr marL="625475" lvl="2" indent="0">
              <a:spcBef>
                <a:spcPts val="600"/>
              </a:spcBef>
              <a:spcAft>
                <a:spcPts val="600"/>
              </a:spcAft>
              <a:buClr>
                <a:srgbClr val="CC6607"/>
              </a:buClr>
              <a:buSzPct val="90000"/>
              <a:buFont typeface="Wingdings" pitchFamily="2" charset="2"/>
              <a:buNone/>
              <a:defRPr/>
            </a:pPr>
            <a:r>
              <a:rPr lang="en-US" sz="1800">
                <a:latin typeface="Century Gothic" panose="020B0502020202020204" pitchFamily="34" charset="0"/>
              </a:rPr>
              <a:t>a. Priority of payment</a:t>
            </a:r>
          </a:p>
          <a:p>
            <a:pPr marL="625475" lvl="2" indent="0">
              <a:spcBef>
                <a:spcPts val="600"/>
              </a:spcBef>
              <a:spcAft>
                <a:spcPts val="600"/>
              </a:spcAft>
              <a:buClr>
                <a:srgbClr val="CC6607"/>
              </a:buClr>
              <a:buSzPct val="90000"/>
              <a:buFont typeface="Wingdings" pitchFamily="2" charset="2"/>
              <a:buNone/>
              <a:defRPr/>
            </a:pPr>
            <a:r>
              <a:rPr lang="en-US" sz="1800">
                <a:latin typeface="Century Gothic" panose="020B0502020202020204" pitchFamily="34" charset="0"/>
              </a:rPr>
              <a:t>b. The takeout provision</a:t>
            </a:r>
          </a:p>
          <a:p>
            <a:pPr marL="625475" lvl="2" indent="0">
              <a:spcBef>
                <a:spcPts val="600"/>
              </a:spcBef>
              <a:spcAft>
                <a:spcPts val="600"/>
              </a:spcAft>
              <a:buClr>
                <a:srgbClr val="CC6607"/>
              </a:buClr>
              <a:buSzPct val="90000"/>
              <a:buFont typeface="Wingdings" pitchFamily="2" charset="2"/>
              <a:buNone/>
              <a:defRPr/>
            </a:pPr>
            <a:r>
              <a:rPr lang="en-US" sz="1800">
                <a:latin typeface="Century Gothic" panose="020B0502020202020204" pitchFamily="34" charset="0"/>
              </a:rPr>
              <a:t>c. Acceleration</a:t>
            </a:r>
          </a:p>
        </p:txBody>
      </p:sp>
      <p:sp>
        <p:nvSpPr>
          <p:cNvPr id="10" name="Rectangle 9">
            <a:extLst>
              <a:ext uri="{FF2B5EF4-FFF2-40B4-BE49-F238E27FC236}">
                <a16:creationId xmlns:a16="http://schemas.microsoft.com/office/drawing/2014/main" id="{30E73C23-022A-75B0-ADBF-DEC783ED0DBA}"/>
              </a:ext>
            </a:extLst>
          </p:cNvPr>
          <p:cNvSpPr/>
          <p:nvPr/>
        </p:nvSpPr>
        <p:spPr bwMode="auto">
          <a:xfrm>
            <a:off x="1533041" y="6028541"/>
            <a:ext cx="2514600" cy="1143000"/>
          </a:xfrm>
          <a:prstGeom prst="rect">
            <a:avLst/>
          </a:prstGeom>
          <a:solidFill>
            <a:srgbClr val="ED7D31">
              <a:alpha val="41000"/>
            </a:srgbClr>
          </a:solid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4" name="Rectangle: Rounded Corners 3">
            <a:extLst>
              <a:ext uri="{FF2B5EF4-FFF2-40B4-BE49-F238E27FC236}">
                <a16:creationId xmlns:a16="http://schemas.microsoft.com/office/drawing/2014/main" id="{EDF95BFB-7073-CC10-7A97-D07A43E3C5B5}"/>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63C24B-A01A-E82E-E4F8-8A4DA968FB01}"/>
              </a:ext>
            </a:extLst>
          </p:cNvPr>
          <p:cNvSpPr>
            <a:spLocks noGrp="1"/>
          </p:cNvSpPr>
          <p:nvPr>
            <p:ph type="title"/>
          </p:nvPr>
        </p:nvSpPr>
        <p:spPr/>
        <p:txBody>
          <a:bodyPr/>
          <a:lstStyle/>
          <a:p>
            <a:r>
              <a:rPr lang="en-US"/>
              <a:t>Level I – Exam Topics</a:t>
            </a:r>
          </a:p>
        </p:txBody>
      </p:sp>
      <p:sp>
        <p:nvSpPr>
          <p:cNvPr id="15" name="Rectangle 14">
            <a:extLst>
              <a:ext uri="{FF2B5EF4-FFF2-40B4-BE49-F238E27FC236}">
                <a16:creationId xmlns:a16="http://schemas.microsoft.com/office/drawing/2014/main" id="{B10673CA-8F4C-4F2C-3048-17D968016B7F}"/>
              </a:ext>
            </a:extLst>
          </p:cNvPr>
          <p:cNvSpPr/>
          <p:nvPr/>
        </p:nvSpPr>
        <p:spPr bwMode="auto">
          <a:xfrm>
            <a:off x="1524000" y="2573487"/>
            <a:ext cx="2514600" cy="1157923"/>
          </a:xfrm>
          <a:prstGeom prst="rect">
            <a:avLst/>
          </a:prstGeom>
          <a:no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3" name="Rectangle 2">
            <a:extLst>
              <a:ext uri="{FF2B5EF4-FFF2-40B4-BE49-F238E27FC236}">
                <a16:creationId xmlns:a16="http://schemas.microsoft.com/office/drawing/2014/main" id="{E9742E99-DBEE-FF31-C5B7-4882BC037499}"/>
              </a:ext>
            </a:extLst>
          </p:cNvPr>
          <p:cNvSpPr/>
          <p:nvPr/>
        </p:nvSpPr>
        <p:spPr>
          <a:xfrm>
            <a:off x="1524000" y="3726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Introduction to Alternative Investments</a:t>
            </a:r>
          </a:p>
        </p:txBody>
      </p:sp>
      <p:sp>
        <p:nvSpPr>
          <p:cNvPr id="5" name="Rectangle 4">
            <a:extLst>
              <a:ext uri="{FF2B5EF4-FFF2-40B4-BE49-F238E27FC236}">
                <a16:creationId xmlns:a16="http://schemas.microsoft.com/office/drawing/2014/main" id="{3C70D08D-0B0E-DEB7-5533-C84F654E03B7}"/>
              </a:ext>
            </a:extLst>
          </p:cNvPr>
          <p:cNvSpPr/>
          <p:nvPr/>
        </p:nvSpPr>
        <p:spPr>
          <a:xfrm>
            <a:off x="1524000" y="4874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Real Assets</a:t>
            </a:r>
          </a:p>
        </p:txBody>
      </p:sp>
      <p:sp>
        <p:nvSpPr>
          <p:cNvPr id="7" name="Rectangle 6">
            <a:extLst>
              <a:ext uri="{FF2B5EF4-FFF2-40B4-BE49-F238E27FC236}">
                <a16:creationId xmlns:a16="http://schemas.microsoft.com/office/drawing/2014/main" id="{0C0E6F2D-8E14-5B06-6E08-641C35FE4881}"/>
              </a:ext>
            </a:extLst>
          </p:cNvPr>
          <p:cNvSpPr/>
          <p:nvPr/>
        </p:nvSpPr>
        <p:spPr>
          <a:xfrm>
            <a:off x="1524000" y="71659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Hedge Funds</a:t>
            </a:r>
          </a:p>
        </p:txBody>
      </p:sp>
      <p:sp>
        <p:nvSpPr>
          <p:cNvPr id="8" name="Rectangle 7">
            <a:extLst>
              <a:ext uri="{FF2B5EF4-FFF2-40B4-BE49-F238E27FC236}">
                <a16:creationId xmlns:a16="http://schemas.microsoft.com/office/drawing/2014/main" id="{6FF5D6BA-3CA5-33BA-8170-AF750E7C17C3}"/>
              </a:ext>
            </a:extLst>
          </p:cNvPr>
          <p:cNvSpPr/>
          <p:nvPr/>
        </p:nvSpPr>
        <p:spPr>
          <a:xfrm>
            <a:off x="1524000" y="6017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Private Equity</a:t>
            </a:r>
          </a:p>
        </p:txBody>
      </p:sp>
      <p:sp>
        <p:nvSpPr>
          <p:cNvPr id="9" name="Rectangle 8">
            <a:extLst>
              <a:ext uri="{FF2B5EF4-FFF2-40B4-BE49-F238E27FC236}">
                <a16:creationId xmlns:a16="http://schemas.microsoft.com/office/drawing/2014/main" id="{08E18D09-B4A3-18A4-649F-B6BC0B4BE472}"/>
              </a:ext>
            </a:extLst>
          </p:cNvPr>
          <p:cNvSpPr/>
          <p:nvPr/>
        </p:nvSpPr>
        <p:spPr>
          <a:xfrm>
            <a:off x="1524000" y="8303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Structured Products</a:t>
            </a:r>
          </a:p>
        </p:txBody>
      </p:sp>
      <p:sp>
        <p:nvSpPr>
          <p:cNvPr id="2" name="Rectangle 1">
            <a:extLst>
              <a:ext uri="{FF2B5EF4-FFF2-40B4-BE49-F238E27FC236}">
                <a16:creationId xmlns:a16="http://schemas.microsoft.com/office/drawing/2014/main" id="{66E39A0E-8AB7-FA82-386D-81BCD82BABA1}"/>
              </a:ext>
            </a:extLst>
          </p:cNvPr>
          <p:cNvSpPr/>
          <p:nvPr/>
        </p:nvSpPr>
        <p:spPr>
          <a:xfrm>
            <a:off x="1524000" y="2583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Professional Standards and Ethics </a:t>
            </a:r>
          </a:p>
        </p:txBody>
      </p:sp>
      <p:pic>
        <p:nvPicPr>
          <p:cNvPr id="16" name="Picture 15" descr="A close up of a camera&#10;&#10;Description automatically generated">
            <a:extLst>
              <a:ext uri="{FF2B5EF4-FFF2-40B4-BE49-F238E27FC236}">
                <a16:creationId xmlns:a16="http://schemas.microsoft.com/office/drawing/2014/main" id="{F3BE7BB5-B0A7-4E01-6E4D-26277DFEB6D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49400" y="7786140"/>
            <a:ext cx="2514600" cy="2514600"/>
          </a:xfrm>
          <a:prstGeom prst="rect">
            <a:avLst/>
          </a:prstGeom>
        </p:spPr>
      </p:pic>
    </p:spTree>
    <p:extLst>
      <p:ext uri="{BB962C8B-B14F-4D97-AF65-F5344CB8AC3E}">
        <p14:creationId xmlns:p14="http://schemas.microsoft.com/office/powerpoint/2010/main" val="317588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mph" presetSubtype="2" fill="hold" nodeType="clickEffect">
                                  <p:stCondLst>
                                    <p:cond delay="0"/>
                                  </p:stCondLst>
                                  <p:childTnLst>
                                    <p:animClr clrSpc="rgb" dir="cw">
                                      <p:cBhvr override="childStyle">
                                        <p:cTn id="17" dur="10" fill="hold"/>
                                        <p:tgtEl>
                                          <p:spTgt spid="14">
                                            <p:txEl>
                                              <p:pRg st="9" end="9"/>
                                            </p:txEl>
                                          </p:spTgt>
                                        </p:tgtEl>
                                        <p:attrNameLst>
                                          <p:attrName>style.color</p:attrName>
                                        </p:attrNameLst>
                                      </p:cBhvr>
                                      <p:to>
                                        <a:srgbClr val="FF6600"/>
                                      </p:to>
                                    </p:animClr>
                                  </p:childTnLst>
                                </p:cTn>
                              </p:par>
                            </p:childTnLst>
                          </p:cTn>
                        </p:par>
                      </p:childTnLst>
                    </p:cTn>
                  </p:par>
                  <p:par>
                    <p:cTn id="18" fill="hold">
                      <p:stCondLst>
                        <p:cond delay="indefinite"/>
                      </p:stCondLst>
                      <p:childTnLst>
                        <p:par>
                          <p:cTn id="19" fill="hold">
                            <p:stCondLst>
                              <p:cond delay="0"/>
                            </p:stCondLst>
                            <p:childTnLst>
                              <p:par>
                                <p:cTn id="20" presetID="3" presetClass="emph" presetSubtype="1" nodeType="clickEffect">
                                  <p:stCondLst>
                                    <p:cond delay="0"/>
                                  </p:stCondLst>
                                  <p:childTnLst>
                                    <p:set>
                                      <p:cBhvr override="childStyle">
                                        <p:cTn id="21" dur="indefinite"/>
                                        <p:tgtEl>
                                          <p:spTgt spid="14">
                                            <p:txEl>
                                              <p:pRg st="12" end="12"/>
                                            </p:txEl>
                                          </p:spTgt>
                                        </p:tgtEl>
                                        <p:attrNameLst>
                                          <p:attrName>style.color</p:attrName>
                                        </p:attrNameLst>
                                      </p:cBhvr>
                                      <p:to>
                                        <p:clrVal>
                                          <a:srgbClr val="FF6600"/>
                                        </p:clrVal>
                                      </p:to>
                                    </p:set>
                                  </p:childTnLst>
                                  <p:subTnLst>
                                    <p:animClr clrSpc="rgb" dir="cw">
                                      <p:cBhvr override="childStyle">
                                        <p:cTn dur="1" fill="hold" display="0" masterRel="nextClick" afterEffect="1"/>
                                        <p:tgtEl>
                                          <p:spTgt spid="14">
                                            <p:txEl>
                                              <p:pRg st="12" end="12"/>
                                            </p:txEl>
                                          </p:spTgt>
                                        </p:tgtEl>
                                        <p:attrNameLst>
                                          <p:attrName>ppt_c</p:attrName>
                                        </p:attrNameLst>
                                      </p:cBhvr>
                                      <p:to>
                                        <a:srgbClr val="FF66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BCF4A40-09F1-8A8E-2ADF-0C791B1E7254}"/>
              </a:ext>
            </a:extLst>
          </p:cNvPr>
          <p:cNvSpPr txBox="1">
            <a:spLocks/>
          </p:cNvSpPr>
          <p:nvPr/>
        </p:nvSpPr>
        <p:spPr bwMode="auto">
          <a:xfrm>
            <a:off x="4448758" y="2592271"/>
            <a:ext cx="1330584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lgn="l" rtl="0" eaLnBrk="0" fontAlgn="base" hangingPunct="0">
              <a:spcBef>
                <a:spcPct val="20000"/>
              </a:spcBef>
              <a:spcAft>
                <a:spcPct val="0"/>
              </a:spcAft>
              <a:buClr>
                <a:schemeClr val="bg2"/>
              </a:buClr>
              <a:buSzPct val="80000"/>
              <a:buFont typeface="Wingdings" pitchFamily="2" charset="2"/>
              <a:buChar char="n"/>
              <a:defRPr sz="2900">
                <a:solidFill>
                  <a:schemeClr val="tx1"/>
                </a:solidFill>
                <a:latin typeface="+mn-lt"/>
                <a:ea typeface="+mn-ea"/>
                <a:cs typeface="+mn-cs"/>
              </a:defRPr>
            </a:lvl1pPr>
            <a:lvl2pPr marL="742950" indent="-285750" algn="l" rtl="0" eaLnBrk="0" fontAlgn="base" hangingPunct="0">
              <a:spcBef>
                <a:spcPct val="20000"/>
              </a:spcBef>
              <a:spcAft>
                <a:spcPct val="0"/>
              </a:spcAft>
              <a:buClr>
                <a:srgbClr val="CC6600"/>
              </a:buClr>
              <a:buSzPct val="80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8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rgbClr val="CC6600"/>
              </a:buClr>
              <a:buSzPct val="8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8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bg2"/>
              </a:buClr>
              <a:buSzPct val="8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bg2"/>
              </a:buClr>
              <a:buSzPct val="8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bg2"/>
              </a:buClr>
              <a:buSzPct val="8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bg2"/>
              </a:buClr>
              <a:buSzPct val="80000"/>
              <a:buFont typeface="Wingdings" pitchFamily="2" charset="2"/>
              <a:buChar char="n"/>
              <a:defRPr sz="2000">
                <a:solidFill>
                  <a:schemeClr val="tx1"/>
                </a:solidFill>
                <a:latin typeface="+mn-lt"/>
              </a:defRPr>
            </a:lvl9pPr>
          </a:lstStyle>
          <a:p>
            <a:pPr marL="0" lvl="1" indent="0">
              <a:spcBef>
                <a:spcPts val="600"/>
              </a:spcBef>
              <a:spcAft>
                <a:spcPts val="600"/>
              </a:spcAft>
              <a:buClr>
                <a:schemeClr val="bg2"/>
              </a:buClr>
              <a:buFont typeface="Wingdings" pitchFamily="2" charset="2"/>
              <a:buNone/>
              <a:defRPr/>
            </a:pPr>
            <a:r>
              <a:rPr lang="en-US" sz="2200" b="1">
                <a:solidFill>
                  <a:srgbClr val="E67219"/>
                </a:solidFill>
                <a:latin typeface="Century Gothic"/>
              </a:rPr>
              <a:t>SAMPLE QUESTIONS</a:t>
            </a:r>
          </a:p>
          <a:p>
            <a:pPr marL="285750" lvl="1">
              <a:spcBef>
                <a:spcPts val="600"/>
              </a:spcBef>
              <a:spcAft>
                <a:spcPts val="600"/>
              </a:spcAft>
              <a:buClr>
                <a:schemeClr val="accent1"/>
              </a:buClr>
              <a:buSzPct val="90000"/>
              <a:buFont typeface="Wingdings" panose="05000000000000000000" pitchFamily="2" charset="2"/>
              <a:buChar char="Ø"/>
              <a:defRPr/>
            </a:pPr>
            <a:r>
              <a:rPr lang="en-US" sz="1800" b="1">
                <a:latin typeface="Century Gothic"/>
              </a:rPr>
              <a:t>An analyst is evaluating the risk-return profile of Derek Fund. The fund combines diversified long and short positions in competitively-priced assets with very large simultaneous short positions in out of the money calls and puts. An analysis based on observations from an extended period characterized by relative market calmness is most likely to suggest which of the following return characteristics for Derek Fund?</a:t>
            </a:r>
          </a:p>
          <a:p>
            <a:pPr marL="682625" lvl="1" indent="-217488">
              <a:spcBef>
                <a:spcPts val="600"/>
              </a:spcBef>
              <a:spcAft>
                <a:spcPts val="600"/>
              </a:spcAft>
              <a:buClr>
                <a:schemeClr val="accent1"/>
              </a:buClr>
              <a:buSzPct val="90000"/>
              <a:buNone/>
              <a:defRPr/>
            </a:pPr>
            <a:r>
              <a:rPr lang="en-US" sz="1800">
                <a:latin typeface="Century Gothic"/>
              </a:rPr>
              <a:t>a. High alpha and platykurtosis</a:t>
            </a:r>
          </a:p>
          <a:p>
            <a:pPr marL="682625" lvl="1" indent="-217488">
              <a:spcBef>
                <a:spcPts val="600"/>
              </a:spcBef>
              <a:spcAft>
                <a:spcPts val="600"/>
              </a:spcAft>
              <a:buClr>
                <a:schemeClr val="accent1"/>
              </a:buClr>
              <a:buSzPct val="90000"/>
              <a:buNone/>
              <a:defRPr/>
            </a:pPr>
            <a:r>
              <a:rPr lang="en-US" sz="1800">
                <a:latin typeface="Century Gothic"/>
              </a:rPr>
              <a:t>b. High alpha and leptokurtosis</a:t>
            </a:r>
          </a:p>
          <a:p>
            <a:pPr marL="682625" lvl="1" indent="-217488">
              <a:spcBef>
                <a:spcPts val="600"/>
              </a:spcBef>
              <a:spcAft>
                <a:spcPts val="600"/>
              </a:spcAft>
              <a:buClr>
                <a:schemeClr val="accent1"/>
              </a:buClr>
              <a:buSzPct val="90000"/>
              <a:buNone/>
              <a:defRPr/>
            </a:pPr>
            <a:r>
              <a:rPr lang="en-US" sz="1800">
                <a:latin typeface="Century Gothic"/>
              </a:rPr>
              <a:t>c. Negative alpha and platykurtosis</a:t>
            </a:r>
          </a:p>
          <a:p>
            <a:pPr marL="682625" lvl="1" indent="-217488">
              <a:spcBef>
                <a:spcPts val="600"/>
              </a:spcBef>
              <a:spcAft>
                <a:spcPts val="600"/>
              </a:spcAft>
              <a:buClr>
                <a:schemeClr val="accent1"/>
              </a:buClr>
              <a:buSzPct val="90000"/>
              <a:buNone/>
              <a:defRPr/>
            </a:pPr>
            <a:r>
              <a:rPr lang="en-US" sz="1800">
                <a:latin typeface="Century Gothic"/>
              </a:rPr>
              <a:t>d. Negative alpha and leptokurtosis</a:t>
            </a:r>
          </a:p>
          <a:p>
            <a:pPr marL="285750" lvl="1">
              <a:spcBef>
                <a:spcPts val="600"/>
              </a:spcBef>
              <a:spcAft>
                <a:spcPts val="600"/>
              </a:spcAft>
              <a:buClr>
                <a:schemeClr val="accent1"/>
              </a:buClr>
              <a:buSzPct val="90000"/>
              <a:buFont typeface="Wingdings" panose="05000000000000000000" pitchFamily="2" charset="2"/>
              <a:buChar char="Ø"/>
              <a:defRPr/>
            </a:pPr>
            <a:r>
              <a:rPr lang="en-US" sz="1800" b="1">
                <a:latin typeface="Century Gothic"/>
              </a:rPr>
              <a:t>Luke’s Locker Corporation has made an offer to purchase RBM Corporation for $30 per share. Immediately prior to the announcement, RBM was trading at $15 per share. Directly after the initial announcement, the share price of RBM Corporation moves up to $25 per share. Assume that RBM’s share price would fall back to $12 per share if the deal does not go through. Further assume a riskless interest rate of 0%, for simplicity. Lucas Hedge Fund, an event-driven hedge fund, takes a long position in RBM Corporation and takes a binary call option view of event strategy returns. Viewing the transaction this way, what is the face value of the long position in the riskless bond, and the potential payout on the call option in the case of a successful merger, respectively?</a:t>
            </a:r>
          </a:p>
          <a:p>
            <a:pPr marL="744538" lvl="1" indent="-279400">
              <a:spcBef>
                <a:spcPts val="600"/>
              </a:spcBef>
              <a:spcAft>
                <a:spcPts val="600"/>
              </a:spcAft>
              <a:buClr>
                <a:schemeClr val="accent1"/>
              </a:buClr>
              <a:buSzPct val="90000"/>
              <a:buNone/>
              <a:defRPr/>
            </a:pPr>
            <a:r>
              <a:rPr lang="en-US" sz="1800">
                <a:latin typeface="Century Gothic"/>
              </a:rPr>
              <a:t>a. $0 and $30</a:t>
            </a:r>
          </a:p>
          <a:p>
            <a:pPr marL="744538" lvl="1" indent="-279400">
              <a:spcBef>
                <a:spcPts val="600"/>
              </a:spcBef>
              <a:spcAft>
                <a:spcPts val="600"/>
              </a:spcAft>
              <a:buClr>
                <a:schemeClr val="accent1"/>
              </a:buClr>
              <a:buSzPct val="90000"/>
              <a:buNone/>
              <a:defRPr/>
            </a:pPr>
            <a:r>
              <a:rPr lang="en-US" sz="1800">
                <a:latin typeface="Century Gothic"/>
              </a:rPr>
              <a:t>b. $12 and $18</a:t>
            </a:r>
          </a:p>
          <a:p>
            <a:pPr marL="744538" lvl="1" indent="-279400">
              <a:spcBef>
                <a:spcPts val="600"/>
              </a:spcBef>
              <a:spcAft>
                <a:spcPts val="600"/>
              </a:spcAft>
              <a:buClr>
                <a:schemeClr val="accent1"/>
              </a:buClr>
              <a:buSzPct val="90000"/>
              <a:buNone/>
              <a:defRPr/>
            </a:pPr>
            <a:r>
              <a:rPr lang="en-US" sz="1800">
                <a:latin typeface="Century Gothic"/>
              </a:rPr>
              <a:t>c. $15 and $15</a:t>
            </a:r>
          </a:p>
          <a:p>
            <a:pPr marL="744538" lvl="1" indent="-279400">
              <a:spcBef>
                <a:spcPts val="600"/>
              </a:spcBef>
              <a:spcAft>
                <a:spcPts val="600"/>
              </a:spcAft>
              <a:buClr>
                <a:schemeClr val="accent1"/>
              </a:buClr>
              <a:buSzPct val="90000"/>
              <a:buNone/>
              <a:defRPr/>
            </a:pPr>
            <a:r>
              <a:rPr lang="en-US" sz="1800">
                <a:latin typeface="Century Gothic"/>
              </a:rPr>
              <a:t>d. $25 and $5</a:t>
            </a:r>
          </a:p>
        </p:txBody>
      </p:sp>
      <p:sp>
        <p:nvSpPr>
          <p:cNvPr id="10" name="Rectangle 9">
            <a:extLst>
              <a:ext uri="{FF2B5EF4-FFF2-40B4-BE49-F238E27FC236}">
                <a16:creationId xmlns:a16="http://schemas.microsoft.com/office/drawing/2014/main" id="{30E73C23-022A-75B0-ADBF-DEC783ED0DBA}"/>
              </a:ext>
            </a:extLst>
          </p:cNvPr>
          <p:cNvSpPr/>
          <p:nvPr/>
        </p:nvSpPr>
        <p:spPr bwMode="auto">
          <a:xfrm>
            <a:off x="1524000" y="7163194"/>
            <a:ext cx="2514600" cy="1143000"/>
          </a:xfrm>
          <a:prstGeom prst="rect">
            <a:avLst/>
          </a:prstGeom>
          <a:solidFill>
            <a:srgbClr val="ED7D31">
              <a:alpha val="41000"/>
            </a:srgbClr>
          </a:solid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4" name="Rectangle: Rounded Corners 3">
            <a:extLst>
              <a:ext uri="{FF2B5EF4-FFF2-40B4-BE49-F238E27FC236}">
                <a16:creationId xmlns:a16="http://schemas.microsoft.com/office/drawing/2014/main" id="{EDF95BFB-7073-CC10-7A97-D07A43E3C5B5}"/>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63C24B-A01A-E82E-E4F8-8A4DA968FB01}"/>
              </a:ext>
            </a:extLst>
          </p:cNvPr>
          <p:cNvSpPr>
            <a:spLocks noGrp="1"/>
          </p:cNvSpPr>
          <p:nvPr>
            <p:ph type="title"/>
          </p:nvPr>
        </p:nvSpPr>
        <p:spPr/>
        <p:txBody>
          <a:bodyPr/>
          <a:lstStyle/>
          <a:p>
            <a:r>
              <a:rPr lang="en-US"/>
              <a:t>Level I – Exam Topics</a:t>
            </a:r>
          </a:p>
        </p:txBody>
      </p:sp>
      <p:sp>
        <p:nvSpPr>
          <p:cNvPr id="15" name="Rectangle 14">
            <a:extLst>
              <a:ext uri="{FF2B5EF4-FFF2-40B4-BE49-F238E27FC236}">
                <a16:creationId xmlns:a16="http://schemas.microsoft.com/office/drawing/2014/main" id="{B10673CA-8F4C-4F2C-3048-17D968016B7F}"/>
              </a:ext>
            </a:extLst>
          </p:cNvPr>
          <p:cNvSpPr/>
          <p:nvPr/>
        </p:nvSpPr>
        <p:spPr bwMode="auto">
          <a:xfrm>
            <a:off x="1524000" y="2573487"/>
            <a:ext cx="2514600" cy="1157923"/>
          </a:xfrm>
          <a:prstGeom prst="rect">
            <a:avLst/>
          </a:prstGeom>
          <a:no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3" name="Rectangle 2">
            <a:extLst>
              <a:ext uri="{FF2B5EF4-FFF2-40B4-BE49-F238E27FC236}">
                <a16:creationId xmlns:a16="http://schemas.microsoft.com/office/drawing/2014/main" id="{E9742E99-DBEE-FF31-C5B7-4882BC037499}"/>
              </a:ext>
            </a:extLst>
          </p:cNvPr>
          <p:cNvSpPr/>
          <p:nvPr/>
        </p:nvSpPr>
        <p:spPr>
          <a:xfrm>
            <a:off x="1524000" y="3726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Introduction to Alternative Investments</a:t>
            </a:r>
          </a:p>
        </p:txBody>
      </p:sp>
      <p:sp>
        <p:nvSpPr>
          <p:cNvPr id="5" name="Rectangle 4">
            <a:extLst>
              <a:ext uri="{FF2B5EF4-FFF2-40B4-BE49-F238E27FC236}">
                <a16:creationId xmlns:a16="http://schemas.microsoft.com/office/drawing/2014/main" id="{3C70D08D-0B0E-DEB7-5533-C84F654E03B7}"/>
              </a:ext>
            </a:extLst>
          </p:cNvPr>
          <p:cNvSpPr/>
          <p:nvPr/>
        </p:nvSpPr>
        <p:spPr>
          <a:xfrm>
            <a:off x="1524000" y="4874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Real Assets</a:t>
            </a:r>
          </a:p>
        </p:txBody>
      </p:sp>
      <p:sp>
        <p:nvSpPr>
          <p:cNvPr id="7" name="Rectangle 6">
            <a:extLst>
              <a:ext uri="{FF2B5EF4-FFF2-40B4-BE49-F238E27FC236}">
                <a16:creationId xmlns:a16="http://schemas.microsoft.com/office/drawing/2014/main" id="{0C0E6F2D-8E14-5B06-6E08-641C35FE4881}"/>
              </a:ext>
            </a:extLst>
          </p:cNvPr>
          <p:cNvSpPr/>
          <p:nvPr/>
        </p:nvSpPr>
        <p:spPr>
          <a:xfrm>
            <a:off x="1524000" y="71659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Hedge Funds</a:t>
            </a:r>
          </a:p>
        </p:txBody>
      </p:sp>
      <p:sp>
        <p:nvSpPr>
          <p:cNvPr id="8" name="Rectangle 7">
            <a:extLst>
              <a:ext uri="{FF2B5EF4-FFF2-40B4-BE49-F238E27FC236}">
                <a16:creationId xmlns:a16="http://schemas.microsoft.com/office/drawing/2014/main" id="{6FF5D6BA-3CA5-33BA-8170-AF750E7C17C3}"/>
              </a:ext>
            </a:extLst>
          </p:cNvPr>
          <p:cNvSpPr/>
          <p:nvPr/>
        </p:nvSpPr>
        <p:spPr>
          <a:xfrm>
            <a:off x="1524000" y="6017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Private Equity</a:t>
            </a:r>
          </a:p>
        </p:txBody>
      </p:sp>
      <p:sp>
        <p:nvSpPr>
          <p:cNvPr id="9" name="Rectangle 8">
            <a:extLst>
              <a:ext uri="{FF2B5EF4-FFF2-40B4-BE49-F238E27FC236}">
                <a16:creationId xmlns:a16="http://schemas.microsoft.com/office/drawing/2014/main" id="{08E18D09-B4A3-18A4-649F-B6BC0B4BE472}"/>
              </a:ext>
            </a:extLst>
          </p:cNvPr>
          <p:cNvSpPr/>
          <p:nvPr/>
        </p:nvSpPr>
        <p:spPr>
          <a:xfrm>
            <a:off x="1524000" y="8303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Structured Products</a:t>
            </a:r>
          </a:p>
        </p:txBody>
      </p:sp>
      <p:sp>
        <p:nvSpPr>
          <p:cNvPr id="2" name="Rectangle 1">
            <a:extLst>
              <a:ext uri="{FF2B5EF4-FFF2-40B4-BE49-F238E27FC236}">
                <a16:creationId xmlns:a16="http://schemas.microsoft.com/office/drawing/2014/main" id="{66E39A0E-8AB7-FA82-386D-81BCD82BABA1}"/>
              </a:ext>
            </a:extLst>
          </p:cNvPr>
          <p:cNvSpPr/>
          <p:nvPr/>
        </p:nvSpPr>
        <p:spPr>
          <a:xfrm>
            <a:off x="1524000" y="2583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Professional Standards and Ethics </a:t>
            </a:r>
          </a:p>
        </p:txBody>
      </p:sp>
      <p:pic>
        <p:nvPicPr>
          <p:cNvPr id="11" name="Picture 10" descr="A close up of sunglasses&#10;&#10;Description automatically generated">
            <a:extLst>
              <a:ext uri="{FF2B5EF4-FFF2-40B4-BE49-F238E27FC236}">
                <a16:creationId xmlns:a16="http://schemas.microsoft.com/office/drawing/2014/main" id="{FC53BFC3-904D-937B-D658-E264B3209B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73345" y="8310489"/>
            <a:ext cx="3124608" cy="1176411"/>
          </a:xfrm>
          <a:prstGeom prst="rect">
            <a:avLst/>
          </a:prstGeom>
        </p:spPr>
      </p:pic>
    </p:spTree>
    <p:extLst>
      <p:ext uri="{BB962C8B-B14F-4D97-AF65-F5344CB8AC3E}">
        <p14:creationId xmlns:p14="http://schemas.microsoft.com/office/powerpoint/2010/main" val="320375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mph" presetSubtype="2" fill="hold" nodeType="clickEffect">
                                  <p:stCondLst>
                                    <p:cond delay="0"/>
                                  </p:stCondLst>
                                  <p:childTnLst>
                                    <p:animClr clrSpc="rgb" dir="cw">
                                      <p:cBhvr override="childStyle">
                                        <p:cTn id="17" dur="10" fill="hold"/>
                                        <p:tgtEl>
                                          <p:spTgt spid="12">
                                            <p:txEl>
                                              <p:pRg st="2" end="2"/>
                                            </p:txEl>
                                          </p:spTgt>
                                        </p:tgtEl>
                                        <p:attrNameLst>
                                          <p:attrName>style.color</p:attrName>
                                        </p:attrNameLst>
                                      </p:cBhvr>
                                      <p:to>
                                        <a:srgbClr val="FF6600"/>
                                      </p:to>
                                    </p:animClr>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10" fill="hold"/>
                                        <p:tgtEl>
                                          <p:spTgt spid="12">
                                            <p:txEl>
                                              <p:pRg st="8" end="8"/>
                                            </p:txEl>
                                          </p:spTgt>
                                        </p:tgtEl>
                                        <p:attrNameLst>
                                          <p:attrName>style.color</p:attrName>
                                        </p:attrNameLst>
                                      </p:cBhvr>
                                      <p:to>
                                        <a:srgbClr val="FF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5">
            <a:extLst>
              <a:ext uri="{FF2B5EF4-FFF2-40B4-BE49-F238E27FC236}">
                <a16:creationId xmlns:a16="http://schemas.microsoft.com/office/drawing/2014/main" id="{0BCE93F7-6724-3B42-BBEF-7F7757A117AB}"/>
              </a:ext>
            </a:extLst>
          </p:cNvPr>
          <p:cNvSpPr/>
          <p:nvPr/>
        </p:nvSpPr>
        <p:spPr>
          <a:xfrm rot="10800000">
            <a:off x="12115799" y="841"/>
            <a:ext cx="6172199" cy="5371258"/>
          </a:xfrm>
          <a:custGeom>
            <a:avLst/>
            <a:gdLst/>
            <a:ahLst/>
            <a:cxnLst/>
            <a:rect l="l" t="t" r="r" b="b"/>
            <a:pathLst>
              <a:path w="1769110" h="1313815">
                <a:moveTo>
                  <a:pt x="0" y="0"/>
                </a:moveTo>
                <a:lnTo>
                  <a:pt x="83977" y="7157"/>
                </a:lnTo>
                <a:lnTo>
                  <a:pt x="134807" y="13358"/>
                </a:lnTo>
                <a:lnTo>
                  <a:pt x="185373" y="20904"/>
                </a:lnTo>
                <a:lnTo>
                  <a:pt x="235631" y="29808"/>
                </a:lnTo>
                <a:lnTo>
                  <a:pt x="285538" y="40085"/>
                </a:lnTo>
                <a:lnTo>
                  <a:pt x="335870" y="51154"/>
                </a:lnTo>
                <a:lnTo>
                  <a:pt x="386045" y="63550"/>
                </a:lnTo>
                <a:lnTo>
                  <a:pt x="435997" y="77289"/>
                </a:lnTo>
                <a:lnTo>
                  <a:pt x="485658" y="92387"/>
                </a:lnTo>
                <a:lnTo>
                  <a:pt x="534960" y="108859"/>
                </a:lnTo>
                <a:lnTo>
                  <a:pt x="583838" y="126722"/>
                </a:lnTo>
                <a:lnTo>
                  <a:pt x="632222" y="145991"/>
                </a:lnTo>
                <a:lnTo>
                  <a:pt x="680814" y="166748"/>
                </a:lnTo>
                <a:lnTo>
                  <a:pt x="728866" y="188710"/>
                </a:lnTo>
                <a:lnTo>
                  <a:pt x="776349" y="211868"/>
                </a:lnTo>
                <a:lnTo>
                  <a:pt x="823231" y="236218"/>
                </a:lnTo>
                <a:lnTo>
                  <a:pt x="869483" y="261750"/>
                </a:lnTo>
                <a:lnTo>
                  <a:pt x="915076" y="288458"/>
                </a:lnTo>
                <a:lnTo>
                  <a:pt x="959978" y="316335"/>
                </a:lnTo>
                <a:lnTo>
                  <a:pt x="1001571" y="343526"/>
                </a:lnTo>
                <a:lnTo>
                  <a:pt x="1042493" y="371788"/>
                </a:lnTo>
                <a:lnTo>
                  <a:pt x="1082722" y="401093"/>
                </a:lnTo>
                <a:lnTo>
                  <a:pt x="1122238" y="431408"/>
                </a:lnTo>
                <a:lnTo>
                  <a:pt x="1161018" y="462703"/>
                </a:lnTo>
                <a:lnTo>
                  <a:pt x="1199041" y="494947"/>
                </a:lnTo>
                <a:lnTo>
                  <a:pt x="1236284" y="528109"/>
                </a:lnTo>
                <a:lnTo>
                  <a:pt x="1272727" y="562158"/>
                </a:lnTo>
                <a:lnTo>
                  <a:pt x="1308347" y="597063"/>
                </a:lnTo>
                <a:lnTo>
                  <a:pt x="1343124" y="632793"/>
                </a:lnTo>
                <a:lnTo>
                  <a:pt x="1377034" y="669317"/>
                </a:lnTo>
                <a:lnTo>
                  <a:pt x="1410058" y="706605"/>
                </a:lnTo>
                <a:lnTo>
                  <a:pt x="1442172" y="744624"/>
                </a:lnTo>
                <a:lnTo>
                  <a:pt x="1473355" y="783345"/>
                </a:lnTo>
                <a:lnTo>
                  <a:pt x="1503586" y="822736"/>
                </a:lnTo>
                <a:lnTo>
                  <a:pt x="1532687" y="863527"/>
                </a:lnTo>
                <a:lnTo>
                  <a:pt x="1560806" y="905068"/>
                </a:lnTo>
                <a:lnTo>
                  <a:pt x="1587924" y="947323"/>
                </a:lnTo>
                <a:lnTo>
                  <a:pt x="1614020" y="990255"/>
                </a:lnTo>
                <a:lnTo>
                  <a:pt x="1639075" y="1033826"/>
                </a:lnTo>
                <a:lnTo>
                  <a:pt x="1663068" y="1077999"/>
                </a:lnTo>
                <a:lnTo>
                  <a:pt x="1685978" y="1122737"/>
                </a:lnTo>
                <a:lnTo>
                  <a:pt x="1707786" y="1168004"/>
                </a:lnTo>
                <a:lnTo>
                  <a:pt x="1728471" y="1213763"/>
                </a:lnTo>
                <a:lnTo>
                  <a:pt x="1748013" y="1259975"/>
                </a:lnTo>
                <a:lnTo>
                  <a:pt x="1766392" y="1306604"/>
                </a:lnTo>
                <a:lnTo>
                  <a:pt x="1768951" y="1313600"/>
                </a:lnTo>
                <a:lnTo>
                  <a:pt x="1725770" y="1313600"/>
                </a:lnTo>
                <a:lnTo>
                  <a:pt x="1719276" y="1297119"/>
                </a:lnTo>
                <a:lnTo>
                  <a:pt x="1699913" y="1251345"/>
                </a:lnTo>
                <a:lnTo>
                  <a:pt x="1679413" y="1206046"/>
                </a:lnTo>
                <a:lnTo>
                  <a:pt x="1657787" y="1161250"/>
                </a:lnTo>
                <a:lnTo>
                  <a:pt x="1635047" y="1116986"/>
                </a:lnTo>
                <a:lnTo>
                  <a:pt x="1611209" y="1073284"/>
                </a:lnTo>
                <a:lnTo>
                  <a:pt x="1586292" y="1030173"/>
                </a:lnTo>
                <a:lnTo>
                  <a:pt x="1560317" y="987686"/>
                </a:lnTo>
                <a:lnTo>
                  <a:pt x="1533307" y="945852"/>
                </a:lnTo>
                <a:lnTo>
                  <a:pt x="1505283" y="904703"/>
                </a:lnTo>
                <a:lnTo>
                  <a:pt x="1476267" y="864270"/>
                </a:lnTo>
                <a:lnTo>
                  <a:pt x="1446280" y="824584"/>
                </a:lnTo>
                <a:lnTo>
                  <a:pt x="1415345" y="785675"/>
                </a:lnTo>
                <a:lnTo>
                  <a:pt x="1383482" y="747575"/>
                </a:lnTo>
                <a:lnTo>
                  <a:pt x="1350714" y="710314"/>
                </a:lnTo>
                <a:lnTo>
                  <a:pt x="1317061" y="673924"/>
                </a:lnTo>
                <a:lnTo>
                  <a:pt x="1282547" y="638435"/>
                </a:lnTo>
                <a:lnTo>
                  <a:pt x="1247192" y="603878"/>
                </a:lnTo>
                <a:lnTo>
                  <a:pt x="1211018" y="570285"/>
                </a:lnTo>
                <a:lnTo>
                  <a:pt x="1174047" y="537686"/>
                </a:lnTo>
                <a:lnTo>
                  <a:pt x="1136068" y="505667"/>
                </a:lnTo>
                <a:lnTo>
                  <a:pt x="1097395" y="474655"/>
                </a:lnTo>
                <a:lnTo>
                  <a:pt x="1058054" y="444663"/>
                </a:lnTo>
                <a:lnTo>
                  <a:pt x="1018070" y="415710"/>
                </a:lnTo>
                <a:lnTo>
                  <a:pt x="977468" y="387809"/>
                </a:lnTo>
                <a:lnTo>
                  <a:pt x="936274" y="360977"/>
                </a:lnTo>
                <a:lnTo>
                  <a:pt x="894513" y="335229"/>
                </a:lnTo>
                <a:lnTo>
                  <a:pt x="852210" y="310581"/>
                </a:lnTo>
                <a:lnTo>
                  <a:pt x="809391" y="287049"/>
                </a:lnTo>
                <a:lnTo>
                  <a:pt x="766080" y="264649"/>
                </a:lnTo>
                <a:lnTo>
                  <a:pt x="722304" y="243395"/>
                </a:lnTo>
                <a:lnTo>
                  <a:pt x="678087" y="223304"/>
                </a:lnTo>
                <a:lnTo>
                  <a:pt x="633455" y="204392"/>
                </a:lnTo>
                <a:lnTo>
                  <a:pt x="588433" y="186674"/>
                </a:lnTo>
                <a:lnTo>
                  <a:pt x="543046" y="170166"/>
                </a:lnTo>
                <a:lnTo>
                  <a:pt x="494174" y="153396"/>
                </a:lnTo>
                <a:lnTo>
                  <a:pt x="445038" y="137891"/>
                </a:lnTo>
                <a:lnTo>
                  <a:pt x="395671" y="123657"/>
                </a:lnTo>
                <a:lnTo>
                  <a:pt x="346108" y="110697"/>
                </a:lnTo>
                <a:lnTo>
                  <a:pt x="296385" y="99016"/>
                </a:lnTo>
                <a:lnTo>
                  <a:pt x="246536" y="88618"/>
                </a:lnTo>
                <a:lnTo>
                  <a:pt x="196595" y="79507"/>
                </a:lnTo>
                <a:lnTo>
                  <a:pt x="146597" y="71688"/>
                </a:lnTo>
                <a:lnTo>
                  <a:pt x="96577" y="65164"/>
                </a:lnTo>
                <a:lnTo>
                  <a:pt x="46570" y="59941"/>
                </a:lnTo>
                <a:lnTo>
                  <a:pt x="0" y="56287"/>
                </a:lnTo>
                <a:lnTo>
                  <a:pt x="0" y="0"/>
                </a:lnTo>
                <a:close/>
              </a:path>
              <a:path w="1769110" h="1313815">
                <a:moveTo>
                  <a:pt x="0" y="68015"/>
                </a:moveTo>
                <a:lnTo>
                  <a:pt x="52612" y="76020"/>
                </a:lnTo>
                <a:lnTo>
                  <a:pt x="103346" y="85017"/>
                </a:lnTo>
                <a:lnTo>
                  <a:pt x="153793" y="95203"/>
                </a:lnTo>
                <a:lnTo>
                  <a:pt x="203928" y="106569"/>
                </a:lnTo>
                <a:lnTo>
                  <a:pt x="253721" y="119105"/>
                </a:lnTo>
                <a:lnTo>
                  <a:pt x="303148" y="132801"/>
                </a:lnTo>
                <a:lnTo>
                  <a:pt x="352179" y="147647"/>
                </a:lnTo>
                <a:lnTo>
                  <a:pt x="400789" y="163632"/>
                </a:lnTo>
                <a:lnTo>
                  <a:pt x="448950" y="180747"/>
                </a:lnTo>
                <a:lnTo>
                  <a:pt x="496635" y="198981"/>
                </a:lnTo>
                <a:lnTo>
                  <a:pt x="543816" y="218325"/>
                </a:lnTo>
                <a:lnTo>
                  <a:pt x="590468" y="238769"/>
                </a:lnTo>
                <a:lnTo>
                  <a:pt x="636561" y="260302"/>
                </a:lnTo>
                <a:lnTo>
                  <a:pt x="682071" y="282915"/>
                </a:lnTo>
                <a:lnTo>
                  <a:pt x="726968" y="306598"/>
                </a:lnTo>
                <a:lnTo>
                  <a:pt x="771227" y="331339"/>
                </a:lnTo>
                <a:lnTo>
                  <a:pt x="814819" y="357131"/>
                </a:lnTo>
                <a:lnTo>
                  <a:pt x="857718" y="383962"/>
                </a:lnTo>
                <a:lnTo>
                  <a:pt x="899897" y="411822"/>
                </a:lnTo>
                <a:lnTo>
                  <a:pt x="941329" y="440702"/>
                </a:lnTo>
                <a:lnTo>
                  <a:pt x="981978" y="470587"/>
                </a:lnTo>
                <a:lnTo>
                  <a:pt x="1021817" y="501453"/>
                </a:lnTo>
                <a:lnTo>
                  <a:pt x="1060830" y="533277"/>
                </a:lnTo>
                <a:lnTo>
                  <a:pt x="1099002" y="566035"/>
                </a:lnTo>
                <a:lnTo>
                  <a:pt x="1136316" y="599704"/>
                </a:lnTo>
                <a:lnTo>
                  <a:pt x="1172756" y="634261"/>
                </a:lnTo>
                <a:lnTo>
                  <a:pt x="1208307" y="669682"/>
                </a:lnTo>
                <a:lnTo>
                  <a:pt x="1242952" y="705943"/>
                </a:lnTo>
                <a:lnTo>
                  <a:pt x="1276677" y="743022"/>
                </a:lnTo>
                <a:lnTo>
                  <a:pt x="1309464" y="780894"/>
                </a:lnTo>
                <a:lnTo>
                  <a:pt x="1341348" y="819600"/>
                </a:lnTo>
                <a:lnTo>
                  <a:pt x="1372163" y="858926"/>
                </a:lnTo>
                <a:lnTo>
                  <a:pt x="1402044" y="899038"/>
                </a:lnTo>
                <a:lnTo>
                  <a:pt x="1430923" y="939851"/>
                </a:lnTo>
                <a:lnTo>
                  <a:pt x="1458786" y="981339"/>
                </a:lnTo>
                <a:lnTo>
                  <a:pt x="1485617" y="1023481"/>
                </a:lnTo>
                <a:lnTo>
                  <a:pt x="1511399" y="1066252"/>
                </a:lnTo>
                <a:lnTo>
                  <a:pt x="1536117" y="1109630"/>
                </a:lnTo>
                <a:lnTo>
                  <a:pt x="1559754" y="1153590"/>
                </a:lnTo>
                <a:lnTo>
                  <a:pt x="1582296" y="1198109"/>
                </a:lnTo>
                <a:lnTo>
                  <a:pt x="1603725" y="1243163"/>
                </a:lnTo>
                <a:lnTo>
                  <a:pt x="1624027" y="1288730"/>
                </a:lnTo>
                <a:lnTo>
                  <a:pt x="1634372" y="1313600"/>
                </a:lnTo>
                <a:lnTo>
                  <a:pt x="1574471" y="1313600"/>
                </a:lnTo>
                <a:lnTo>
                  <a:pt x="1562922" y="1290315"/>
                </a:lnTo>
                <a:lnTo>
                  <a:pt x="1539824" y="1246899"/>
                </a:lnTo>
                <a:lnTo>
                  <a:pt x="1515529" y="1204237"/>
                </a:lnTo>
                <a:lnTo>
                  <a:pt x="1490048" y="1162371"/>
                </a:lnTo>
                <a:lnTo>
                  <a:pt x="1470176" y="1246056"/>
                </a:lnTo>
                <a:lnTo>
                  <a:pt x="1468827" y="1243531"/>
                </a:lnTo>
                <a:lnTo>
                  <a:pt x="1444105" y="1200213"/>
                </a:lnTo>
                <a:lnTo>
                  <a:pt x="1419453" y="1159783"/>
                </a:lnTo>
                <a:lnTo>
                  <a:pt x="1395147" y="1122561"/>
                </a:lnTo>
                <a:lnTo>
                  <a:pt x="1371466" y="1088862"/>
                </a:lnTo>
                <a:lnTo>
                  <a:pt x="1341186" y="1048545"/>
                </a:lnTo>
                <a:lnTo>
                  <a:pt x="1309795" y="1008728"/>
                </a:lnTo>
                <a:lnTo>
                  <a:pt x="1277321" y="969471"/>
                </a:lnTo>
                <a:lnTo>
                  <a:pt x="1243788" y="930834"/>
                </a:lnTo>
                <a:lnTo>
                  <a:pt x="1209222" y="892878"/>
                </a:lnTo>
                <a:lnTo>
                  <a:pt x="1173647" y="855664"/>
                </a:lnTo>
                <a:lnTo>
                  <a:pt x="1137089" y="819252"/>
                </a:lnTo>
                <a:lnTo>
                  <a:pt x="1099573" y="783702"/>
                </a:lnTo>
                <a:lnTo>
                  <a:pt x="1061125" y="749075"/>
                </a:lnTo>
                <a:lnTo>
                  <a:pt x="1021770" y="715431"/>
                </a:lnTo>
                <a:lnTo>
                  <a:pt x="981533" y="682832"/>
                </a:lnTo>
                <a:lnTo>
                  <a:pt x="940439" y="651337"/>
                </a:lnTo>
                <a:lnTo>
                  <a:pt x="898513" y="621007"/>
                </a:lnTo>
                <a:lnTo>
                  <a:pt x="855486" y="591403"/>
                </a:lnTo>
                <a:lnTo>
                  <a:pt x="811715" y="563035"/>
                </a:lnTo>
                <a:lnTo>
                  <a:pt x="767261" y="535912"/>
                </a:lnTo>
                <a:lnTo>
                  <a:pt x="722187" y="510043"/>
                </a:lnTo>
                <a:lnTo>
                  <a:pt x="676556" y="485440"/>
                </a:lnTo>
                <a:lnTo>
                  <a:pt x="630429" y="462110"/>
                </a:lnTo>
                <a:lnTo>
                  <a:pt x="583868" y="440065"/>
                </a:lnTo>
                <a:lnTo>
                  <a:pt x="536935" y="419313"/>
                </a:lnTo>
                <a:lnTo>
                  <a:pt x="489693" y="399865"/>
                </a:lnTo>
                <a:lnTo>
                  <a:pt x="442203" y="381731"/>
                </a:lnTo>
                <a:lnTo>
                  <a:pt x="394528" y="364920"/>
                </a:lnTo>
                <a:lnTo>
                  <a:pt x="346730" y="349442"/>
                </a:lnTo>
                <a:lnTo>
                  <a:pt x="298870" y="335307"/>
                </a:lnTo>
                <a:lnTo>
                  <a:pt x="245255" y="321981"/>
                </a:lnTo>
                <a:lnTo>
                  <a:pt x="191118" y="309750"/>
                </a:lnTo>
                <a:lnTo>
                  <a:pt x="136547" y="298982"/>
                </a:lnTo>
                <a:lnTo>
                  <a:pt x="81627" y="290048"/>
                </a:lnTo>
                <a:lnTo>
                  <a:pt x="26446" y="283316"/>
                </a:lnTo>
                <a:lnTo>
                  <a:pt x="0" y="281147"/>
                </a:lnTo>
                <a:lnTo>
                  <a:pt x="0" y="68015"/>
                </a:lnTo>
                <a:close/>
              </a:path>
              <a:path w="1769110" h="1313815">
                <a:moveTo>
                  <a:pt x="1470176" y="1246056"/>
                </a:moveTo>
                <a:lnTo>
                  <a:pt x="1490048" y="1162371"/>
                </a:lnTo>
                <a:lnTo>
                  <a:pt x="1511425" y="1203543"/>
                </a:lnTo>
                <a:lnTo>
                  <a:pt x="1531459" y="1245706"/>
                </a:lnTo>
                <a:lnTo>
                  <a:pt x="1550289" y="1288691"/>
                </a:lnTo>
                <a:lnTo>
                  <a:pt x="1560431" y="1313600"/>
                </a:lnTo>
                <a:lnTo>
                  <a:pt x="1505411" y="1313600"/>
                </a:lnTo>
                <a:lnTo>
                  <a:pt x="1493342" y="1289420"/>
                </a:lnTo>
                <a:lnTo>
                  <a:pt x="1470176" y="1246056"/>
                </a:lnTo>
                <a:close/>
              </a:path>
            </a:pathLst>
          </a:custGeom>
          <a:solidFill>
            <a:srgbClr val="77A8AB">
              <a:alpha val="31207"/>
            </a:srgbClr>
          </a:solidFill>
        </p:spPr>
        <p:txBody>
          <a:bodyPr wrap="square" lIns="0" tIns="0" rIns="0" bIns="0" rtlCol="0"/>
          <a:lstStyle/>
          <a:p>
            <a:endParaRPr/>
          </a:p>
        </p:txBody>
      </p:sp>
      <p:grpSp>
        <p:nvGrpSpPr>
          <p:cNvPr id="2" name="object 2"/>
          <p:cNvGrpSpPr/>
          <p:nvPr/>
        </p:nvGrpSpPr>
        <p:grpSpPr>
          <a:xfrm>
            <a:off x="-19570" y="0"/>
            <a:ext cx="5157470" cy="10287613"/>
            <a:chOff x="0" y="0"/>
            <a:chExt cx="5157470" cy="10287613"/>
          </a:xfrm>
        </p:grpSpPr>
        <p:sp>
          <p:nvSpPr>
            <p:cNvPr id="3" name="object 3"/>
            <p:cNvSpPr/>
            <p:nvPr/>
          </p:nvSpPr>
          <p:spPr>
            <a:xfrm>
              <a:off x="0" y="4414498"/>
              <a:ext cx="5157470" cy="5873115"/>
            </a:xfrm>
            <a:custGeom>
              <a:avLst/>
              <a:gdLst/>
              <a:ahLst/>
              <a:cxnLst/>
              <a:rect l="l" t="t" r="r" b="b"/>
              <a:pathLst>
                <a:path w="5157470" h="5873115">
                  <a:moveTo>
                    <a:pt x="5142887" y="4242156"/>
                  </a:moveTo>
                  <a:lnTo>
                    <a:pt x="5138729" y="4280413"/>
                  </a:lnTo>
                  <a:lnTo>
                    <a:pt x="5134023" y="4318711"/>
                  </a:lnTo>
                  <a:lnTo>
                    <a:pt x="5128764" y="4357048"/>
                  </a:lnTo>
                  <a:lnTo>
                    <a:pt x="5122943" y="4395419"/>
                  </a:lnTo>
                  <a:lnTo>
                    <a:pt x="5116554" y="4433821"/>
                  </a:lnTo>
                  <a:lnTo>
                    <a:pt x="5109591" y="4472252"/>
                  </a:lnTo>
                  <a:lnTo>
                    <a:pt x="5102045" y="4510707"/>
                  </a:lnTo>
                  <a:lnTo>
                    <a:pt x="5093910" y="4549184"/>
                  </a:lnTo>
                  <a:lnTo>
                    <a:pt x="5085178" y="4587680"/>
                  </a:lnTo>
                  <a:lnTo>
                    <a:pt x="5075844" y="4626192"/>
                  </a:lnTo>
                  <a:lnTo>
                    <a:pt x="5065900" y="4664715"/>
                  </a:lnTo>
                  <a:lnTo>
                    <a:pt x="5055338" y="4703247"/>
                  </a:lnTo>
                  <a:lnTo>
                    <a:pt x="5044153" y="4741785"/>
                  </a:lnTo>
                  <a:lnTo>
                    <a:pt x="5032336" y="4780325"/>
                  </a:lnTo>
                  <a:lnTo>
                    <a:pt x="5019881" y="4818864"/>
                  </a:lnTo>
                  <a:lnTo>
                    <a:pt x="5006781" y="4857399"/>
                  </a:lnTo>
                  <a:lnTo>
                    <a:pt x="4993029" y="4895927"/>
                  </a:lnTo>
                  <a:lnTo>
                    <a:pt x="4978618" y="4934445"/>
                  </a:lnTo>
                  <a:lnTo>
                    <a:pt x="4963540" y="4972949"/>
                  </a:lnTo>
                  <a:lnTo>
                    <a:pt x="4947790" y="5011436"/>
                  </a:lnTo>
                  <a:lnTo>
                    <a:pt x="4931359" y="5049902"/>
                  </a:lnTo>
                  <a:lnTo>
                    <a:pt x="4914242" y="5088346"/>
                  </a:lnTo>
                  <a:lnTo>
                    <a:pt x="4896430" y="5126762"/>
                  </a:lnTo>
                  <a:lnTo>
                    <a:pt x="4877917" y="5165149"/>
                  </a:lnTo>
                  <a:lnTo>
                    <a:pt x="4858696" y="5203503"/>
                  </a:lnTo>
                  <a:lnTo>
                    <a:pt x="4838759" y="5241821"/>
                  </a:lnTo>
                  <a:lnTo>
                    <a:pt x="4818101" y="5280099"/>
                  </a:lnTo>
                  <a:lnTo>
                    <a:pt x="4796713" y="5318334"/>
                  </a:lnTo>
                  <a:lnTo>
                    <a:pt x="4774590" y="5356523"/>
                  </a:lnTo>
                  <a:lnTo>
                    <a:pt x="4751723" y="5394663"/>
                  </a:lnTo>
                  <a:lnTo>
                    <a:pt x="4728106" y="5432751"/>
                  </a:lnTo>
                  <a:lnTo>
                    <a:pt x="4703732" y="5470783"/>
                  </a:lnTo>
                  <a:lnTo>
                    <a:pt x="4678593" y="5508756"/>
                  </a:lnTo>
                  <a:lnTo>
                    <a:pt x="4652684" y="5546667"/>
                  </a:lnTo>
                  <a:lnTo>
                    <a:pt x="4625996" y="5584513"/>
                  </a:lnTo>
                  <a:lnTo>
                    <a:pt x="4598524" y="5622290"/>
                  </a:lnTo>
                  <a:lnTo>
                    <a:pt x="4570259" y="5659996"/>
                  </a:lnTo>
                  <a:lnTo>
                    <a:pt x="4541195" y="5697626"/>
                  </a:lnTo>
                  <a:lnTo>
                    <a:pt x="4511325" y="5735179"/>
                  </a:lnTo>
                  <a:lnTo>
                    <a:pt x="4480641" y="5772649"/>
                  </a:lnTo>
                  <a:lnTo>
                    <a:pt x="4449138" y="5810036"/>
                  </a:lnTo>
                  <a:lnTo>
                    <a:pt x="4416807" y="5847334"/>
                  </a:lnTo>
                  <a:lnTo>
                    <a:pt x="0" y="5872500"/>
                  </a:lnTo>
                  <a:lnTo>
                    <a:pt x="0" y="123713"/>
                  </a:lnTo>
                  <a:lnTo>
                    <a:pt x="85189" y="105383"/>
                  </a:lnTo>
                  <a:lnTo>
                    <a:pt x="138880" y="94626"/>
                  </a:lnTo>
                  <a:lnTo>
                    <a:pt x="192478" y="84466"/>
                  </a:lnTo>
                  <a:lnTo>
                    <a:pt x="245978" y="74899"/>
                  </a:lnTo>
                  <a:lnTo>
                    <a:pt x="299375" y="65922"/>
                  </a:lnTo>
                  <a:lnTo>
                    <a:pt x="352665" y="57532"/>
                  </a:lnTo>
                  <a:lnTo>
                    <a:pt x="405843" y="49726"/>
                  </a:lnTo>
                  <a:lnTo>
                    <a:pt x="458903" y="42501"/>
                  </a:lnTo>
                  <a:lnTo>
                    <a:pt x="511842" y="35854"/>
                  </a:lnTo>
                  <a:lnTo>
                    <a:pt x="564655" y="29782"/>
                  </a:lnTo>
                  <a:lnTo>
                    <a:pt x="617337" y="24281"/>
                  </a:lnTo>
                  <a:lnTo>
                    <a:pt x="669882" y="19349"/>
                  </a:lnTo>
                  <a:lnTo>
                    <a:pt x="722287" y="14983"/>
                  </a:lnTo>
                  <a:lnTo>
                    <a:pt x="774547" y="11180"/>
                  </a:lnTo>
                  <a:lnTo>
                    <a:pt x="826657" y="7935"/>
                  </a:lnTo>
                  <a:lnTo>
                    <a:pt x="878611" y="5248"/>
                  </a:lnTo>
                  <a:lnTo>
                    <a:pt x="930406" y="3113"/>
                  </a:lnTo>
                  <a:lnTo>
                    <a:pt x="982037" y="1529"/>
                  </a:lnTo>
                  <a:lnTo>
                    <a:pt x="1033499" y="492"/>
                  </a:lnTo>
                  <a:lnTo>
                    <a:pt x="1084787" y="0"/>
                  </a:lnTo>
                  <a:lnTo>
                    <a:pt x="1135896" y="48"/>
                  </a:lnTo>
                  <a:lnTo>
                    <a:pt x="1186822" y="634"/>
                  </a:lnTo>
                  <a:lnTo>
                    <a:pt x="1237560" y="1755"/>
                  </a:lnTo>
                  <a:lnTo>
                    <a:pt x="1288105" y="3408"/>
                  </a:lnTo>
                  <a:lnTo>
                    <a:pt x="1338453" y="5590"/>
                  </a:lnTo>
                  <a:lnTo>
                    <a:pt x="1388598" y="8298"/>
                  </a:lnTo>
                  <a:lnTo>
                    <a:pt x="1438537" y="11528"/>
                  </a:lnTo>
                  <a:lnTo>
                    <a:pt x="1488263" y="15278"/>
                  </a:lnTo>
                  <a:lnTo>
                    <a:pt x="1537774" y="19544"/>
                  </a:lnTo>
                  <a:lnTo>
                    <a:pt x="1587062" y="24324"/>
                  </a:lnTo>
                  <a:lnTo>
                    <a:pt x="1636125" y="29614"/>
                  </a:lnTo>
                  <a:lnTo>
                    <a:pt x="1684957" y="35412"/>
                  </a:lnTo>
                  <a:lnTo>
                    <a:pt x="1733554" y="41713"/>
                  </a:lnTo>
                  <a:lnTo>
                    <a:pt x="1781910" y="48516"/>
                  </a:lnTo>
                  <a:lnTo>
                    <a:pt x="1830022" y="55817"/>
                  </a:lnTo>
                  <a:lnTo>
                    <a:pt x="1877884" y="63613"/>
                  </a:lnTo>
                  <a:lnTo>
                    <a:pt x="1925491" y="71901"/>
                  </a:lnTo>
                  <a:lnTo>
                    <a:pt x="1972839" y="80678"/>
                  </a:lnTo>
                  <a:lnTo>
                    <a:pt x="2019923" y="89941"/>
                  </a:lnTo>
                  <a:lnTo>
                    <a:pt x="2066739" y="99686"/>
                  </a:lnTo>
                  <a:lnTo>
                    <a:pt x="2113281" y="109912"/>
                  </a:lnTo>
                  <a:lnTo>
                    <a:pt x="2159545" y="120613"/>
                  </a:lnTo>
                  <a:lnTo>
                    <a:pt x="2205526" y="131789"/>
                  </a:lnTo>
                  <a:lnTo>
                    <a:pt x="2251219" y="143434"/>
                  </a:lnTo>
                  <a:lnTo>
                    <a:pt x="2296620" y="155548"/>
                  </a:lnTo>
                  <a:lnTo>
                    <a:pt x="2341724" y="168125"/>
                  </a:lnTo>
                  <a:lnTo>
                    <a:pt x="2386526" y="181164"/>
                  </a:lnTo>
                  <a:lnTo>
                    <a:pt x="2431022" y="194661"/>
                  </a:lnTo>
                  <a:lnTo>
                    <a:pt x="2475206" y="208613"/>
                  </a:lnTo>
                  <a:lnTo>
                    <a:pt x="2519074" y="223018"/>
                  </a:lnTo>
                  <a:lnTo>
                    <a:pt x="2562621" y="237871"/>
                  </a:lnTo>
                  <a:lnTo>
                    <a:pt x="2605842" y="253170"/>
                  </a:lnTo>
                  <a:lnTo>
                    <a:pt x="2648733" y="268912"/>
                  </a:lnTo>
                  <a:lnTo>
                    <a:pt x="2691289" y="285094"/>
                  </a:lnTo>
                  <a:lnTo>
                    <a:pt x="2733506" y="301713"/>
                  </a:lnTo>
                  <a:lnTo>
                    <a:pt x="2775377" y="318765"/>
                  </a:lnTo>
                  <a:lnTo>
                    <a:pt x="2816900" y="336248"/>
                  </a:lnTo>
                  <a:lnTo>
                    <a:pt x="2858068" y="354158"/>
                  </a:lnTo>
                  <a:lnTo>
                    <a:pt x="2898877" y="372493"/>
                  </a:lnTo>
                  <a:lnTo>
                    <a:pt x="2939323" y="391249"/>
                  </a:lnTo>
                  <a:lnTo>
                    <a:pt x="2979401" y="410423"/>
                  </a:lnTo>
                  <a:lnTo>
                    <a:pt x="3019106" y="430013"/>
                  </a:lnTo>
                  <a:lnTo>
                    <a:pt x="3058433" y="450015"/>
                  </a:lnTo>
                  <a:lnTo>
                    <a:pt x="3097377" y="470426"/>
                  </a:lnTo>
                  <a:lnTo>
                    <a:pt x="3135934" y="491243"/>
                  </a:lnTo>
                  <a:lnTo>
                    <a:pt x="3174100" y="512463"/>
                  </a:lnTo>
                  <a:lnTo>
                    <a:pt x="3211868" y="534083"/>
                  </a:lnTo>
                  <a:lnTo>
                    <a:pt x="3249235" y="556100"/>
                  </a:lnTo>
                  <a:lnTo>
                    <a:pt x="3286196" y="578510"/>
                  </a:lnTo>
                  <a:lnTo>
                    <a:pt x="3322746" y="601311"/>
                  </a:lnTo>
                  <a:lnTo>
                    <a:pt x="3358880" y="624500"/>
                  </a:lnTo>
                  <a:lnTo>
                    <a:pt x="3394594" y="648073"/>
                  </a:lnTo>
                  <a:lnTo>
                    <a:pt x="3429882" y="672028"/>
                  </a:lnTo>
                  <a:lnTo>
                    <a:pt x="3464741" y="696361"/>
                  </a:lnTo>
                  <a:lnTo>
                    <a:pt x="3499164" y="721070"/>
                  </a:lnTo>
                  <a:lnTo>
                    <a:pt x="3533149" y="746151"/>
                  </a:lnTo>
                  <a:lnTo>
                    <a:pt x="3566689" y="771601"/>
                  </a:lnTo>
                  <a:lnTo>
                    <a:pt x="3599781" y="797417"/>
                  </a:lnTo>
                  <a:lnTo>
                    <a:pt x="3632418" y="823597"/>
                  </a:lnTo>
                  <a:lnTo>
                    <a:pt x="3664598" y="850136"/>
                  </a:lnTo>
                  <a:lnTo>
                    <a:pt x="3696314" y="877032"/>
                  </a:lnTo>
                  <a:lnTo>
                    <a:pt x="3727562" y="904282"/>
                  </a:lnTo>
                  <a:lnTo>
                    <a:pt x="3758338" y="931883"/>
                  </a:lnTo>
                  <a:lnTo>
                    <a:pt x="3788636" y="959832"/>
                  </a:lnTo>
                  <a:lnTo>
                    <a:pt x="3818453" y="988125"/>
                  </a:lnTo>
                  <a:lnTo>
                    <a:pt x="3847782" y="1016760"/>
                  </a:lnTo>
                  <a:lnTo>
                    <a:pt x="3876620" y="1045733"/>
                  </a:lnTo>
                  <a:lnTo>
                    <a:pt x="3904961" y="1075042"/>
                  </a:lnTo>
                  <a:lnTo>
                    <a:pt x="3932802" y="1104683"/>
                  </a:lnTo>
                  <a:lnTo>
                    <a:pt x="3960136" y="1134654"/>
                  </a:lnTo>
                  <a:lnTo>
                    <a:pt x="3986960" y="1164951"/>
                  </a:lnTo>
                  <a:lnTo>
                    <a:pt x="4013269" y="1195571"/>
                  </a:lnTo>
                  <a:lnTo>
                    <a:pt x="4044107" y="1232381"/>
                  </a:lnTo>
                  <a:lnTo>
                    <a:pt x="4075501" y="1270620"/>
                  </a:lnTo>
                  <a:lnTo>
                    <a:pt x="4107395" y="1310262"/>
                  </a:lnTo>
                  <a:lnTo>
                    <a:pt x="4139733" y="1351280"/>
                  </a:lnTo>
                  <a:lnTo>
                    <a:pt x="4172460" y="1393650"/>
                  </a:lnTo>
                  <a:lnTo>
                    <a:pt x="4205519" y="1437345"/>
                  </a:lnTo>
                  <a:lnTo>
                    <a:pt x="4238854" y="1482340"/>
                  </a:lnTo>
                  <a:lnTo>
                    <a:pt x="4272409" y="1528609"/>
                  </a:lnTo>
                  <a:lnTo>
                    <a:pt x="4306128" y="1576125"/>
                  </a:lnTo>
                  <a:lnTo>
                    <a:pt x="4339956" y="1624864"/>
                  </a:lnTo>
                  <a:lnTo>
                    <a:pt x="4373836" y="1674799"/>
                  </a:lnTo>
                  <a:lnTo>
                    <a:pt x="4407712" y="1725904"/>
                  </a:lnTo>
                  <a:lnTo>
                    <a:pt x="4441528" y="1778154"/>
                  </a:lnTo>
                  <a:lnTo>
                    <a:pt x="4475228" y="1831524"/>
                  </a:lnTo>
                  <a:lnTo>
                    <a:pt x="4508757" y="1885986"/>
                  </a:lnTo>
                  <a:lnTo>
                    <a:pt x="4542057" y="1941516"/>
                  </a:lnTo>
                  <a:lnTo>
                    <a:pt x="4575074" y="1998087"/>
                  </a:lnTo>
                  <a:lnTo>
                    <a:pt x="4607750" y="2055674"/>
                  </a:lnTo>
                  <a:lnTo>
                    <a:pt x="4640031" y="2114251"/>
                  </a:lnTo>
                  <a:lnTo>
                    <a:pt x="4671859" y="2173793"/>
                  </a:lnTo>
                  <a:lnTo>
                    <a:pt x="4703180" y="2234272"/>
                  </a:lnTo>
                  <a:lnTo>
                    <a:pt x="4733937" y="2295665"/>
                  </a:lnTo>
                  <a:lnTo>
                    <a:pt x="4764073" y="2357944"/>
                  </a:lnTo>
                  <a:lnTo>
                    <a:pt x="4793534" y="2421084"/>
                  </a:lnTo>
                  <a:lnTo>
                    <a:pt x="4822263" y="2485059"/>
                  </a:lnTo>
                  <a:lnTo>
                    <a:pt x="4850203" y="2549843"/>
                  </a:lnTo>
                  <a:lnTo>
                    <a:pt x="4877300" y="2615412"/>
                  </a:lnTo>
                  <a:lnTo>
                    <a:pt x="4903496" y="2681738"/>
                  </a:lnTo>
                  <a:lnTo>
                    <a:pt x="4928737" y="2748796"/>
                  </a:lnTo>
                  <a:lnTo>
                    <a:pt x="4952965" y="2816560"/>
                  </a:lnTo>
                  <a:lnTo>
                    <a:pt x="4976125" y="2885004"/>
                  </a:lnTo>
                  <a:lnTo>
                    <a:pt x="4998161" y="2954103"/>
                  </a:lnTo>
                  <a:lnTo>
                    <a:pt x="5019017" y="3023831"/>
                  </a:lnTo>
                  <a:lnTo>
                    <a:pt x="5038637" y="3094162"/>
                  </a:lnTo>
                  <a:lnTo>
                    <a:pt x="5056964" y="3165070"/>
                  </a:lnTo>
                  <a:lnTo>
                    <a:pt x="5073944" y="3236530"/>
                  </a:lnTo>
                  <a:lnTo>
                    <a:pt x="5089519" y="3308515"/>
                  </a:lnTo>
                  <a:lnTo>
                    <a:pt x="5103634" y="3381000"/>
                  </a:lnTo>
                  <a:lnTo>
                    <a:pt x="5116233" y="3453959"/>
                  </a:lnTo>
                  <a:lnTo>
                    <a:pt x="5127259" y="3527366"/>
                  </a:lnTo>
                  <a:lnTo>
                    <a:pt x="5136658" y="3601195"/>
                  </a:lnTo>
                  <a:lnTo>
                    <a:pt x="5144372" y="3675422"/>
                  </a:lnTo>
                  <a:lnTo>
                    <a:pt x="5150345" y="3750019"/>
                  </a:lnTo>
                  <a:lnTo>
                    <a:pt x="5154523" y="3824961"/>
                  </a:lnTo>
                  <a:lnTo>
                    <a:pt x="5156848" y="3900222"/>
                  </a:lnTo>
                  <a:lnTo>
                    <a:pt x="5157298" y="3937964"/>
                  </a:lnTo>
                  <a:lnTo>
                    <a:pt x="5157265" y="3975776"/>
                  </a:lnTo>
                  <a:lnTo>
                    <a:pt x="5155717" y="4051599"/>
                  </a:lnTo>
                  <a:lnTo>
                    <a:pt x="5152150" y="4127663"/>
                  </a:lnTo>
                  <a:lnTo>
                    <a:pt x="5149590" y="4165777"/>
                  </a:lnTo>
                  <a:lnTo>
                    <a:pt x="5146505" y="4203943"/>
                  </a:lnTo>
                  <a:lnTo>
                    <a:pt x="5142887" y="4242156"/>
                  </a:lnTo>
                  <a:close/>
                </a:path>
              </a:pathLst>
            </a:custGeom>
            <a:solidFill>
              <a:srgbClr val="77A9AC"/>
            </a:solidFill>
          </p:spPr>
          <p:txBody>
            <a:bodyPr wrap="square" lIns="0" tIns="0" rIns="0" bIns="0" rtlCol="0"/>
            <a:lstStyle/>
            <a:p>
              <a:endParaRPr/>
            </a:p>
          </p:txBody>
        </p:sp>
        <p:sp>
          <p:nvSpPr>
            <p:cNvPr id="4" name="object 4"/>
            <p:cNvSpPr/>
            <p:nvPr/>
          </p:nvSpPr>
          <p:spPr>
            <a:xfrm>
              <a:off x="0" y="0"/>
              <a:ext cx="4900295" cy="5773420"/>
            </a:xfrm>
            <a:custGeom>
              <a:avLst/>
              <a:gdLst/>
              <a:ahLst/>
              <a:cxnLst/>
              <a:rect l="l" t="t" r="r" b="b"/>
              <a:pathLst>
                <a:path w="4900295" h="5773420">
                  <a:moveTo>
                    <a:pt x="1485431" y="5773178"/>
                  </a:moveTo>
                  <a:lnTo>
                    <a:pt x="1437236" y="5772844"/>
                  </a:lnTo>
                  <a:lnTo>
                    <a:pt x="1389120" y="5771844"/>
                  </a:lnTo>
                  <a:lnTo>
                    <a:pt x="1341169" y="5770183"/>
                  </a:lnTo>
                  <a:lnTo>
                    <a:pt x="1293387" y="5767864"/>
                  </a:lnTo>
                  <a:lnTo>
                    <a:pt x="1245780" y="5764894"/>
                  </a:lnTo>
                  <a:lnTo>
                    <a:pt x="1198351" y="5761275"/>
                  </a:lnTo>
                  <a:lnTo>
                    <a:pt x="1151105" y="5757012"/>
                  </a:lnTo>
                  <a:lnTo>
                    <a:pt x="1104046" y="5752110"/>
                  </a:lnTo>
                  <a:lnTo>
                    <a:pt x="1057179" y="5746573"/>
                  </a:lnTo>
                  <a:lnTo>
                    <a:pt x="1010508" y="5740405"/>
                  </a:lnTo>
                  <a:lnTo>
                    <a:pt x="964037" y="5733611"/>
                  </a:lnTo>
                  <a:lnTo>
                    <a:pt x="917771" y="5726196"/>
                  </a:lnTo>
                  <a:lnTo>
                    <a:pt x="871714" y="5718163"/>
                  </a:lnTo>
                  <a:lnTo>
                    <a:pt x="825871" y="5709517"/>
                  </a:lnTo>
                  <a:lnTo>
                    <a:pt x="780246" y="5700262"/>
                  </a:lnTo>
                  <a:lnTo>
                    <a:pt x="734843" y="5690403"/>
                  </a:lnTo>
                  <a:lnTo>
                    <a:pt x="689667" y="5679944"/>
                  </a:lnTo>
                  <a:lnTo>
                    <a:pt x="644722" y="5668890"/>
                  </a:lnTo>
                  <a:lnTo>
                    <a:pt x="600013" y="5657244"/>
                  </a:lnTo>
                  <a:lnTo>
                    <a:pt x="555543" y="5645012"/>
                  </a:lnTo>
                  <a:lnTo>
                    <a:pt x="511318" y="5632198"/>
                  </a:lnTo>
                  <a:lnTo>
                    <a:pt x="467341" y="5618806"/>
                  </a:lnTo>
                  <a:lnTo>
                    <a:pt x="423618" y="5604840"/>
                  </a:lnTo>
                  <a:lnTo>
                    <a:pt x="380152" y="5590305"/>
                  </a:lnTo>
                  <a:lnTo>
                    <a:pt x="336947" y="5575205"/>
                  </a:lnTo>
                  <a:lnTo>
                    <a:pt x="294010" y="5559545"/>
                  </a:lnTo>
                  <a:lnTo>
                    <a:pt x="251342" y="5543329"/>
                  </a:lnTo>
                  <a:lnTo>
                    <a:pt x="208950" y="5526562"/>
                  </a:lnTo>
                  <a:lnTo>
                    <a:pt x="166837" y="5509247"/>
                  </a:lnTo>
                  <a:lnTo>
                    <a:pt x="125008" y="5491389"/>
                  </a:lnTo>
                  <a:lnTo>
                    <a:pt x="83467" y="5472993"/>
                  </a:lnTo>
                  <a:lnTo>
                    <a:pt x="42219" y="5454063"/>
                  </a:lnTo>
                  <a:lnTo>
                    <a:pt x="1268" y="5434604"/>
                  </a:lnTo>
                  <a:lnTo>
                    <a:pt x="0" y="5433980"/>
                  </a:lnTo>
                  <a:lnTo>
                    <a:pt x="0" y="0"/>
                  </a:lnTo>
                  <a:lnTo>
                    <a:pt x="3954838" y="0"/>
                  </a:lnTo>
                  <a:lnTo>
                    <a:pt x="3978000" y="24403"/>
                  </a:lnTo>
                  <a:lnTo>
                    <a:pt x="4008429" y="57312"/>
                  </a:lnTo>
                  <a:lnTo>
                    <a:pt x="4038430" y="90619"/>
                  </a:lnTo>
                  <a:lnTo>
                    <a:pt x="4067998" y="124320"/>
                  </a:lnTo>
                  <a:lnTo>
                    <a:pt x="4097128" y="158410"/>
                  </a:lnTo>
                  <a:lnTo>
                    <a:pt x="4125817" y="192885"/>
                  </a:lnTo>
                  <a:lnTo>
                    <a:pt x="4154059" y="227740"/>
                  </a:lnTo>
                  <a:lnTo>
                    <a:pt x="4181851" y="262971"/>
                  </a:lnTo>
                  <a:lnTo>
                    <a:pt x="4209187" y="298573"/>
                  </a:lnTo>
                  <a:lnTo>
                    <a:pt x="4236064" y="334543"/>
                  </a:lnTo>
                  <a:lnTo>
                    <a:pt x="4262478" y="370876"/>
                  </a:lnTo>
                  <a:lnTo>
                    <a:pt x="4288423" y="407567"/>
                  </a:lnTo>
                  <a:lnTo>
                    <a:pt x="4313896" y="444612"/>
                  </a:lnTo>
                  <a:lnTo>
                    <a:pt x="4338892" y="482007"/>
                  </a:lnTo>
                  <a:lnTo>
                    <a:pt x="4363406" y="519747"/>
                  </a:lnTo>
                  <a:lnTo>
                    <a:pt x="4387435" y="557828"/>
                  </a:lnTo>
                  <a:lnTo>
                    <a:pt x="4410973" y="596246"/>
                  </a:lnTo>
                  <a:lnTo>
                    <a:pt x="4434017" y="634995"/>
                  </a:lnTo>
                  <a:lnTo>
                    <a:pt x="4456563" y="674072"/>
                  </a:lnTo>
                  <a:lnTo>
                    <a:pt x="4478605" y="713473"/>
                  </a:lnTo>
                  <a:lnTo>
                    <a:pt x="4500139" y="753192"/>
                  </a:lnTo>
                  <a:lnTo>
                    <a:pt x="4521161" y="793226"/>
                  </a:lnTo>
                  <a:lnTo>
                    <a:pt x="4541667" y="833570"/>
                  </a:lnTo>
                  <a:lnTo>
                    <a:pt x="4561651" y="874220"/>
                  </a:lnTo>
                  <a:lnTo>
                    <a:pt x="4581111" y="915172"/>
                  </a:lnTo>
                  <a:lnTo>
                    <a:pt x="4600041" y="956420"/>
                  </a:lnTo>
                  <a:lnTo>
                    <a:pt x="4618437" y="997961"/>
                  </a:lnTo>
                  <a:lnTo>
                    <a:pt x="4636294" y="1039790"/>
                  </a:lnTo>
                  <a:lnTo>
                    <a:pt x="4653609" y="1081903"/>
                  </a:lnTo>
                  <a:lnTo>
                    <a:pt x="4670377" y="1124295"/>
                  </a:lnTo>
                  <a:lnTo>
                    <a:pt x="4686593" y="1166962"/>
                  </a:lnTo>
                  <a:lnTo>
                    <a:pt x="4702253" y="1209900"/>
                  </a:lnTo>
                  <a:lnTo>
                    <a:pt x="4717353" y="1253104"/>
                  </a:lnTo>
                  <a:lnTo>
                    <a:pt x="4731887" y="1296570"/>
                  </a:lnTo>
                  <a:lnTo>
                    <a:pt x="4745853" y="1340294"/>
                  </a:lnTo>
                  <a:lnTo>
                    <a:pt x="4759246" y="1384270"/>
                  </a:lnTo>
                  <a:lnTo>
                    <a:pt x="4772060" y="1428495"/>
                  </a:lnTo>
                  <a:lnTo>
                    <a:pt x="4784292" y="1472965"/>
                  </a:lnTo>
                  <a:lnTo>
                    <a:pt x="4795937" y="1517675"/>
                  </a:lnTo>
                  <a:lnTo>
                    <a:pt x="4806992" y="1562620"/>
                  </a:lnTo>
                  <a:lnTo>
                    <a:pt x="4817450" y="1607796"/>
                  </a:lnTo>
                  <a:lnTo>
                    <a:pt x="4827309" y="1653199"/>
                  </a:lnTo>
                  <a:lnTo>
                    <a:pt x="4836564" y="1698824"/>
                  </a:lnTo>
                  <a:lnTo>
                    <a:pt x="4845210" y="1744667"/>
                  </a:lnTo>
                  <a:lnTo>
                    <a:pt x="4853243" y="1790724"/>
                  </a:lnTo>
                  <a:lnTo>
                    <a:pt x="4860659" y="1836990"/>
                  </a:lnTo>
                  <a:lnTo>
                    <a:pt x="4867453" y="1883460"/>
                  </a:lnTo>
                  <a:lnTo>
                    <a:pt x="4873620" y="1930132"/>
                  </a:lnTo>
                  <a:lnTo>
                    <a:pt x="4879157" y="1976999"/>
                  </a:lnTo>
                  <a:lnTo>
                    <a:pt x="4884059" y="2024058"/>
                  </a:lnTo>
                  <a:lnTo>
                    <a:pt x="4888322" y="2071304"/>
                  </a:lnTo>
                  <a:lnTo>
                    <a:pt x="4891941" y="2118732"/>
                  </a:lnTo>
                  <a:lnTo>
                    <a:pt x="4894912" y="2166340"/>
                  </a:lnTo>
                  <a:lnTo>
                    <a:pt x="4897230" y="2214121"/>
                  </a:lnTo>
                  <a:lnTo>
                    <a:pt x="4898892" y="2262072"/>
                  </a:lnTo>
                  <a:lnTo>
                    <a:pt x="4899892" y="2310189"/>
                  </a:lnTo>
                  <a:lnTo>
                    <a:pt x="4900226" y="2358486"/>
                  </a:lnTo>
                  <a:lnTo>
                    <a:pt x="4899892" y="2406743"/>
                  </a:lnTo>
                  <a:lnTo>
                    <a:pt x="4898892" y="2454859"/>
                  </a:lnTo>
                  <a:lnTo>
                    <a:pt x="4897230" y="2502811"/>
                  </a:lnTo>
                  <a:lnTo>
                    <a:pt x="4894912" y="2550592"/>
                  </a:lnTo>
                  <a:lnTo>
                    <a:pt x="4891941" y="2598199"/>
                  </a:lnTo>
                  <a:lnTo>
                    <a:pt x="4888322" y="2645628"/>
                  </a:lnTo>
                  <a:lnTo>
                    <a:pt x="4884059" y="2692874"/>
                  </a:lnTo>
                  <a:lnTo>
                    <a:pt x="4879157" y="2739933"/>
                  </a:lnTo>
                  <a:lnTo>
                    <a:pt x="4873620" y="2786800"/>
                  </a:lnTo>
                  <a:lnTo>
                    <a:pt x="4867453" y="2833471"/>
                  </a:lnTo>
                  <a:lnTo>
                    <a:pt x="4860659" y="2879942"/>
                  </a:lnTo>
                  <a:lnTo>
                    <a:pt x="4853243" y="2926208"/>
                  </a:lnTo>
                  <a:lnTo>
                    <a:pt x="4845210" y="2972265"/>
                  </a:lnTo>
                  <a:lnTo>
                    <a:pt x="4836564" y="3018108"/>
                  </a:lnTo>
                  <a:lnTo>
                    <a:pt x="4827309" y="3063733"/>
                  </a:lnTo>
                  <a:lnTo>
                    <a:pt x="4817450" y="3109136"/>
                  </a:lnTo>
                  <a:lnTo>
                    <a:pt x="4806992" y="3154312"/>
                  </a:lnTo>
                  <a:lnTo>
                    <a:pt x="4795937" y="3199257"/>
                  </a:lnTo>
                  <a:lnTo>
                    <a:pt x="4784292" y="3243967"/>
                  </a:lnTo>
                  <a:lnTo>
                    <a:pt x="4772060" y="3288436"/>
                  </a:lnTo>
                  <a:lnTo>
                    <a:pt x="4759246" y="3332661"/>
                  </a:lnTo>
                  <a:lnTo>
                    <a:pt x="4745853" y="3376638"/>
                  </a:lnTo>
                  <a:lnTo>
                    <a:pt x="4731887" y="3420362"/>
                  </a:lnTo>
                  <a:lnTo>
                    <a:pt x="4717353" y="3463828"/>
                  </a:lnTo>
                  <a:lnTo>
                    <a:pt x="4702253" y="3507032"/>
                  </a:lnTo>
                  <a:lnTo>
                    <a:pt x="4686593" y="3549970"/>
                  </a:lnTo>
                  <a:lnTo>
                    <a:pt x="4670377" y="3592637"/>
                  </a:lnTo>
                  <a:lnTo>
                    <a:pt x="4653609" y="3635029"/>
                  </a:lnTo>
                  <a:lnTo>
                    <a:pt x="4636294" y="3677142"/>
                  </a:lnTo>
                  <a:lnTo>
                    <a:pt x="4618437" y="3718971"/>
                  </a:lnTo>
                  <a:lnTo>
                    <a:pt x="4600041" y="3760512"/>
                  </a:lnTo>
                  <a:lnTo>
                    <a:pt x="4581111" y="3801760"/>
                  </a:lnTo>
                  <a:lnTo>
                    <a:pt x="4561651" y="3842711"/>
                  </a:lnTo>
                  <a:lnTo>
                    <a:pt x="4541667" y="3883361"/>
                  </a:lnTo>
                  <a:lnTo>
                    <a:pt x="4521161" y="3923705"/>
                  </a:lnTo>
                  <a:lnTo>
                    <a:pt x="4500139" y="3963739"/>
                  </a:lnTo>
                  <a:lnTo>
                    <a:pt x="4478605" y="4003459"/>
                  </a:lnTo>
                  <a:lnTo>
                    <a:pt x="4456563" y="4042859"/>
                  </a:lnTo>
                  <a:lnTo>
                    <a:pt x="4434017" y="4081937"/>
                  </a:lnTo>
                  <a:lnTo>
                    <a:pt x="4410973" y="4120686"/>
                  </a:lnTo>
                  <a:lnTo>
                    <a:pt x="4387435" y="4159104"/>
                  </a:lnTo>
                  <a:lnTo>
                    <a:pt x="4363406" y="4197184"/>
                  </a:lnTo>
                  <a:lnTo>
                    <a:pt x="4338892" y="4234925"/>
                  </a:lnTo>
                  <a:lnTo>
                    <a:pt x="4313896" y="4272319"/>
                  </a:lnTo>
                  <a:lnTo>
                    <a:pt x="4288423" y="4309365"/>
                  </a:lnTo>
                  <a:lnTo>
                    <a:pt x="4262478" y="4346056"/>
                  </a:lnTo>
                  <a:lnTo>
                    <a:pt x="4236064" y="4382388"/>
                  </a:lnTo>
                  <a:lnTo>
                    <a:pt x="4209187" y="4418358"/>
                  </a:lnTo>
                  <a:lnTo>
                    <a:pt x="4181851" y="4453961"/>
                  </a:lnTo>
                  <a:lnTo>
                    <a:pt x="4154059" y="4489192"/>
                  </a:lnTo>
                  <a:lnTo>
                    <a:pt x="4125817" y="4524047"/>
                  </a:lnTo>
                  <a:lnTo>
                    <a:pt x="4097128" y="4558522"/>
                  </a:lnTo>
                  <a:lnTo>
                    <a:pt x="4067998" y="4592612"/>
                  </a:lnTo>
                  <a:lnTo>
                    <a:pt x="4038430" y="4626312"/>
                  </a:lnTo>
                  <a:lnTo>
                    <a:pt x="4008429" y="4659620"/>
                  </a:lnTo>
                  <a:lnTo>
                    <a:pt x="3978000" y="4692529"/>
                  </a:lnTo>
                  <a:lnTo>
                    <a:pt x="3947146" y="4725036"/>
                  </a:lnTo>
                  <a:lnTo>
                    <a:pt x="3915873" y="4757136"/>
                  </a:lnTo>
                  <a:lnTo>
                    <a:pt x="3884183" y="4788825"/>
                  </a:lnTo>
                  <a:lnTo>
                    <a:pt x="3852083" y="4820099"/>
                  </a:lnTo>
                  <a:lnTo>
                    <a:pt x="3819576" y="4850952"/>
                  </a:lnTo>
                  <a:lnTo>
                    <a:pt x="3786667" y="4881382"/>
                  </a:lnTo>
                  <a:lnTo>
                    <a:pt x="3753360" y="4911383"/>
                  </a:lnTo>
                  <a:lnTo>
                    <a:pt x="3719659" y="4940950"/>
                  </a:lnTo>
                  <a:lnTo>
                    <a:pt x="3685569" y="4970081"/>
                  </a:lnTo>
                  <a:lnTo>
                    <a:pt x="3651094" y="4998769"/>
                  </a:lnTo>
                  <a:lnTo>
                    <a:pt x="3616239" y="5027011"/>
                  </a:lnTo>
                  <a:lnTo>
                    <a:pt x="3581008" y="5054803"/>
                  </a:lnTo>
                  <a:lnTo>
                    <a:pt x="3545406" y="5082140"/>
                  </a:lnTo>
                  <a:lnTo>
                    <a:pt x="3509436" y="5109017"/>
                  </a:lnTo>
                  <a:lnTo>
                    <a:pt x="3473103" y="5135430"/>
                  </a:lnTo>
                  <a:lnTo>
                    <a:pt x="3436412" y="5161376"/>
                  </a:lnTo>
                  <a:lnTo>
                    <a:pt x="3399367" y="5186848"/>
                  </a:lnTo>
                  <a:lnTo>
                    <a:pt x="3361972" y="5211844"/>
                  </a:lnTo>
                  <a:lnTo>
                    <a:pt x="3324232" y="5236359"/>
                  </a:lnTo>
                  <a:lnTo>
                    <a:pt x="3286151" y="5260387"/>
                  </a:lnTo>
                  <a:lnTo>
                    <a:pt x="3247734" y="5283926"/>
                  </a:lnTo>
                  <a:lnTo>
                    <a:pt x="3208984" y="5306970"/>
                  </a:lnTo>
                  <a:lnTo>
                    <a:pt x="3169907" y="5329515"/>
                  </a:lnTo>
                  <a:lnTo>
                    <a:pt x="3130506" y="5351557"/>
                  </a:lnTo>
                  <a:lnTo>
                    <a:pt x="3090787" y="5373091"/>
                  </a:lnTo>
                  <a:lnTo>
                    <a:pt x="3050753" y="5394113"/>
                  </a:lnTo>
                  <a:lnTo>
                    <a:pt x="3010409" y="5414619"/>
                  </a:lnTo>
                  <a:lnTo>
                    <a:pt x="2969759" y="5434604"/>
                  </a:lnTo>
                  <a:lnTo>
                    <a:pt x="2928808" y="5454063"/>
                  </a:lnTo>
                  <a:lnTo>
                    <a:pt x="2887559" y="5472993"/>
                  </a:lnTo>
                  <a:lnTo>
                    <a:pt x="2846018" y="5491389"/>
                  </a:lnTo>
                  <a:lnTo>
                    <a:pt x="2804189" y="5509247"/>
                  </a:lnTo>
                  <a:lnTo>
                    <a:pt x="2762077" y="5526562"/>
                  </a:lnTo>
                  <a:lnTo>
                    <a:pt x="2719684" y="5543329"/>
                  </a:lnTo>
                  <a:lnTo>
                    <a:pt x="2677017" y="5559545"/>
                  </a:lnTo>
                  <a:lnTo>
                    <a:pt x="2634079" y="5575205"/>
                  </a:lnTo>
                  <a:lnTo>
                    <a:pt x="2590875" y="5590305"/>
                  </a:lnTo>
                  <a:lnTo>
                    <a:pt x="2547409" y="5604840"/>
                  </a:lnTo>
                  <a:lnTo>
                    <a:pt x="2503686" y="5618806"/>
                  </a:lnTo>
                  <a:lnTo>
                    <a:pt x="2459709" y="5632198"/>
                  </a:lnTo>
                  <a:lnTo>
                    <a:pt x="2415484" y="5645012"/>
                  </a:lnTo>
                  <a:lnTo>
                    <a:pt x="2371014" y="5657244"/>
                  </a:lnTo>
                  <a:lnTo>
                    <a:pt x="2326305" y="5668890"/>
                  </a:lnTo>
                  <a:lnTo>
                    <a:pt x="2281360" y="5679944"/>
                  </a:lnTo>
                  <a:lnTo>
                    <a:pt x="2236183" y="5690403"/>
                  </a:lnTo>
                  <a:lnTo>
                    <a:pt x="2190781" y="5700262"/>
                  </a:lnTo>
                  <a:lnTo>
                    <a:pt x="2145155" y="5709517"/>
                  </a:lnTo>
                  <a:lnTo>
                    <a:pt x="2099312" y="5718163"/>
                  </a:lnTo>
                  <a:lnTo>
                    <a:pt x="2053255" y="5726196"/>
                  </a:lnTo>
                  <a:lnTo>
                    <a:pt x="2006989" y="5733611"/>
                  </a:lnTo>
                  <a:lnTo>
                    <a:pt x="1960519" y="5740405"/>
                  </a:lnTo>
                  <a:lnTo>
                    <a:pt x="1913848" y="5746573"/>
                  </a:lnTo>
                  <a:lnTo>
                    <a:pt x="1866980" y="5752110"/>
                  </a:lnTo>
                  <a:lnTo>
                    <a:pt x="1819922" y="5757012"/>
                  </a:lnTo>
                  <a:lnTo>
                    <a:pt x="1772676" y="5761275"/>
                  </a:lnTo>
                  <a:lnTo>
                    <a:pt x="1725247" y="5764894"/>
                  </a:lnTo>
                  <a:lnTo>
                    <a:pt x="1677639" y="5767864"/>
                  </a:lnTo>
                  <a:lnTo>
                    <a:pt x="1629858" y="5770183"/>
                  </a:lnTo>
                  <a:lnTo>
                    <a:pt x="1581907" y="5771844"/>
                  </a:lnTo>
                  <a:lnTo>
                    <a:pt x="1533791" y="5772844"/>
                  </a:lnTo>
                  <a:lnTo>
                    <a:pt x="1485431" y="5773178"/>
                  </a:lnTo>
                  <a:close/>
                </a:path>
              </a:pathLst>
            </a:custGeom>
            <a:solidFill>
              <a:schemeClr val="accent6">
                <a:lumMod val="40000"/>
                <a:lumOff val="60000"/>
              </a:schemeClr>
            </a:solidFill>
          </p:spPr>
          <p:txBody>
            <a:bodyPr wrap="square" lIns="0" tIns="0" rIns="0" bIns="0" rtlCol="0"/>
            <a:lstStyle/>
            <a:p>
              <a:endParaRPr/>
            </a:p>
          </p:txBody>
        </p:sp>
      </p:grpSp>
      <p:sp>
        <p:nvSpPr>
          <p:cNvPr id="7" name="object 7"/>
          <p:cNvSpPr/>
          <p:nvPr/>
        </p:nvSpPr>
        <p:spPr>
          <a:xfrm>
            <a:off x="8846578" y="1304081"/>
            <a:ext cx="9126557" cy="2137426"/>
          </a:xfrm>
          <a:custGeom>
            <a:avLst/>
            <a:gdLst/>
            <a:ahLst/>
            <a:cxnLst/>
            <a:rect l="l" t="t" r="r" b="b"/>
            <a:pathLst>
              <a:path w="6143625" h="1123950">
                <a:moveTo>
                  <a:pt x="5939596" y="1123949"/>
                </a:moveTo>
                <a:lnTo>
                  <a:pt x="203581" y="1123949"/>
                </a:lnTo>
                <a:lnTo>
                  <a:pt x="156983" y="1118547"/>
                </a:lnTo>
                <a:lnTo>
                  <a:pt x="114164" y="1103165"/>
                </a:lnTo>
                <a:lnTo>
                  <a:pt x="76359" y="1079042"/>
                </a:lnTo>
                <a:lnTo>
                  <a:pt x="44805" y="1047416"/>
                </a:lnTo>
                <a:lnTo>
                  <a:pt x="20737" y="1009526"/>
                </a:lnTo>
                <a:lnTo>
                  <a:pt x="5390" y="966610"/>
                </a:lnTo>
                <a:lnTo>
                  <a:pt x="0" y="919906"/>
                </a:lnTo>
                <a:lnTo>
                  <a:pt x="0" y="204043"/>
                </a:lnTo>
                <a:lnTo>
                  <a:pt x="5390" y="157339"/>
                </a:lnTo>
                <a:lnTo>
                  <a:pt x="20737" y="114423"/>
                </a:lnTo>
                <a:lnTo>
                  <a:pt x="44805" y="76533"/>
                </a:lnTo>
                <a:lnTo>
                  <a:pt x="76359" y="44907"/>
                </a:lnTo>
                <a:lnTo>
                  <a:pt x="114164" y="20784"/>
                </a:lnTo>
                <a:lnTo>
                  <a:pt x="156983" y="5402"/>
                </a:lnTo>
                <a:lnTo>
                  <a:pt x="203581" y="0"/>
                </a:lnTo>
                <a:lnTo>
                  <a:pt x="5939596" y="0"/>
                </a:lnTo>
                <a:lnTo>
                  <a:pt x="5986194" y="5402"/>
                </a:lnTo>
                <a:lnTo>
                  <a:pt x="6029013" y="20784"/>
                </a:lnTo>
                <a:lnTo>
                  <a:pt x="6066818" y="44907"/>
                </a:lnTo>
                <a:lnTo>
                  <a:pt x="6098372" y="76533"/>
                </a:lnTo>
                <a:lnTo>
                  <a:pt x="6122440" y="114423"/>
                </a:lnTo>
                <a:lnTo>
                  <a:pt x="6137787" y="157339"/>
                </a:lnTo>
                <a:lnTo>
                  <a:pt x="6143178" y="204043"/>
                </a:lnTo>
                <a:lnTo>
                  <a:pt x="6143178" y="919906"/>
                </a:lnTo>
                <a:lnTo>
                  <a:pt x="6137787" y="966610"/>
                </a:lnTo>
                <a:lnTo>
                  <a:pt x="6122440" y="1009526"/>
                </a:lnTo>
                <a:lnTo>
                  <a:pt x="6098372" y="1047416"/>
                </a:lnTo>
                <a:lnTo>
                  <a:pt x="6066818" y="1079042"/>
                </a:lnTo>
                <a:lnTo>
                  <a:pt x="6029013" y="1103165"/>
                </a:lnTo>
                <a:lnTo>
                  <a:pt x="5986194" y="1118547"/>
                </a:lnTo>
                <a:lnTo>
                  <a:pt x="5939596" y="1123949"/>
                </a:lnTo>
                <a:close/>
              </a:path>
            </a:pathLst>
          </a:custGeom>
          <a:solidFill>
            <a:srgbClr val="E76A18"/>
          </a:solidFill>
        </p:spPr>
        <p:txBody>
          <a:bodyPr wrap="square" lIns="0" tIns="0" rIns="0" bIns="0" rtlCol="0"/>
          <a:lstStyle/>
          <a:p>
            <a:endParaRPr/>
          </a:p>
        </p:txBody>
      </p:sp>
      <p:sp>
        <p:nvSpPr>
          <p:cNvPr id="13" name="object 13"/>
          <p:cNvSpPr txBox="1">
            <a:spLocks noGrp="1"/>
          </p:cNvSpPr>
          <p:nvPr>
            <p:ph type="title"/>
          </p:nvPr>
        </p:nvSpPr>
        <p:spPr>
          <a:xfrm>
            <a:off x="9084222" y="1565521"/>
            <a:ext cx="8651267" cy="1614545"/>
          </a:xfrm>
          <a:prstGeom prst="rect">
            <a:avLst/>
          </a:prstGeom>
        </p:spPr>
        <p:txBody>
          <a:bodyPr vert="horz" wrap="square" lIns="0" tIns="13970" rIns="0" bIns="0" rtlCol="0">
            <a:spAutoFit/>
          </a:bodyPr>
          <a:lstStyle/>
          <a:p>
            <a:pPr marL="12700" algn="ctr">
              <a:lnSpc>
                <a:spcPct val="100000"/>
              </a:lnSpc>
              <a:spcBef>
                <a:spcPts val="110"/>
              </a:spcBef>
            </a:pPr>
            <a:r>
              <a:rPr lang="en-US"/>
              <a:t>Candidate </a:t>
            </a:r>
            <a:br>
              <a:rPr lang="en-US"/>
            </a:br>
            <a:r>
              <a:rPr lang="en-US"/>
              <a:t>Experience</a:t>
            </a:r>
            <a:endParaRPr spc="-10"/>
          </a:p>
        </p:txBody>
      </p:sp>
      <p:sp>
        <p:nvSpPr>
          <p:cNvPr id="6" name="Rectangle: Rounded Corners 5">
            <a:extLst>
              <a:ext uri="{FF2B5EF4-FFF2-40B4-BE49-F238E27FC236}">
                <a16:creationId xmlns:a16="http://schemas.microsoft.com/office/drawing/2014/main" id="{7BDB848E-A053-790B-B9A4-A44D567584B2}"/>
              </a:ext>
            </a:extLst>
          </p:cNvPr>
          <p:cNvSpPr/>
          <p:nvPr/>
        </p:nvSpPr>
        <p:spPr>
          <a:xfrm flipH="1">
            <a:off x="314865" y="1259830"/>
            <a:ext cx="8280447" cy="7644748"/>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9">
            <a:extLst>
              <a:ext uri="{FF2B5EF4-FFF2-40B4-BE49-F238E27FC236}">
                <a16:creationId xmlns:a16="http://schemas.microsoft.com/office/drawing/2014/main" id="{7A7955E4-5EFF-24FC-A867-4555AA276D95}"/>
              </a:ext>
            </a:extLst>
          </p:cNvPr>
          <p:cNvSpPr/>
          <p:nvPr/>
        </p:nvSpPr>
        <p:spPr>
          <a:xfrm>
            <a:off x="9516897" y="4139796"/>
            <a:ext cx="3810000" cy="2864894"/>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E76A18"/>
          </a:solidFill>
        </p:spPr>
        <p:txBody>
          <a:bodyPr wrap="square" lIns="0" tIns="0" rIns="0" bIns="0" rtlCol="0"/>
          <a:lstStyle/>
          <a:p>
            <a:endParaRPr/>
          </a:p>
        </p:txBody>
      </p:sp>
      <p:sp>
        <p:nvSpPr>
          <p:cNvPr id="8" name="object 10">
            <a:extLst>
              <a:ext uri="{FF2B5EF4-FFF2-40B4-BE49-F238E27FC236}">
                <a16:creationId xmlns:a16="http://schemas.microsoft.com/office/drawing/2014/main" id="{D1538BE0-00FF-6744-8F54-4DD553708948}"/>
              </a:ext>
            </a:extLst>
          </p:cNvPr>
          <p:cNvSpPr/>
          <p:nvPr/>
        </p:nvSpPr>
        <p:spPr>
          <a:xfrm>
            <a:off x="13678870" y="4095276"/>
            <a:ext cx="3810000" cy="2858973"/>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E76A18"/>
          </a:solidFill>
        </p:spPr>
        <p:txBody>
          <a:bodyPr wrap="square" lIns="0" tIns="0" rIns="0" bIns="0" rtlCol="0"/>
          <a:lstStyle/>
          <a:p>
            <a:endParaRPr/>
          </a:p>
        </p:txBody>
      </p:sp>
      <p:sp>
        <p:nvSpPr>
          <p:cNvPr id="11" name="object 15">
            <a:extLst>
              <a:ext uri="{FF2B5EF4-FFF2-40B4-BE49-F238E27FC236}">
                <a16:creationId xmlns:a16="http://schemas.microsoft.com/office/drawing/2014/main" id="{85B74387-8AEE-01FC-F964-F4B3FB2B7BF0}"/>
              </a:ext>
            </a:extLst>
          </p:cNvPr>
          <p:cNvSpPr/>
          <p:nvPr/>
        </p:nvSpPr>
        <p:spPr>
          <a:xfrm>
            <a:off x="9641901" y="4349406"/>
            <a:ext cx="495934" cy="466725"/>
          </a:xfrm>
          <a:custGeom>
            <a:avLst/>
            <a:gdLst/>
            <a:ahLst/>
            <a:cxnLst/>
            <a:rect l="l" t="t" r="r" b="b"/>
            <a:pathLst>
              <a:path w="495934" h="466725">
                <a:moveTo>
                  <a:pt x="438708" y="243916"/>
                </a:moveTo>
                <a:lnTo>
                  <a:pt x="434378" y="199618"/>
                </a:lnTo>
                <a:lnTo>
                  <a:pt x="421462" y="157251"/>
                </a:lnTo>
                <a:lnTo>
                  <a:pt x="403301" y="122555"/>
                </a:lnTo>
                <a:lnTo>
                  <a:pt x="395947" y="111810"/>
                </a:lnTo>
                <a:lnTo>
                  <a:pt x="389382" y="119062"/>
                </a:lnTo>
                <a:lnTo>
                  <a:pt x="382905" y="126542"/>
                </a:lnTo>
                <a:lnTo>
                  <a:pt x="376542" y="134213"/>
                </a:lnTo>
                <a:lnTo>
                  <a:pt x="370052" y="142392"/>
                </a:lnTo>
                <a:lnTo>
                  <a:pt x="369582" y="142989"/>
                </a:lnTo>
                <a:lnTo>
                  <a:pt x="382270" y="165735"/>
                </a:lnTo>
                <a:lnTo>
                  <a:pt x="391680" y="190334"/>
                </a:lnTo>
                <a:lnTo>
                  <a:pt x="397560" y="216496"/>
                </a:lnTo>
                <a:lnTo>
                  <a:pt x="399580" y="243916"/>
                </a:lnTo>
                <a:lnTo>
                  <a:pt x="393128" y="292481"/>
                </a:lnTo>
                <a:lnTo>
                  <a:pt x="374942" y="336156"/>
                </a:lnTo>
                <a:lnTo>
                  <a:pt x="346735" y="373176"/>
                </a:lnTo>
                <a:lnTo>
                  <a:pt x="310248" y="401802"/>
                </a:lnTo>
                <a:lnTo>
                  <a:pt x="267208" y="420268"/>
                </a:lnTo>
                <a:lnTo>
                  <a:pt x="219354" y="426808"/>
                </a:lnTo>
                <a:lnTo>
                  <a:pt x="171500" y="420268"/>
                </a:lnTo>
                <a:lnTo>
                  <a:pt x="128473" y="401802"/>
                </a:lnTo>
                <a:lnTo>
                  <a:pt x="91986" y="373176"/>
                </a:lnTo>
                <a:lnTo>
                  <a:pt x="63779" y="336156"/>
                </a:lnTo>
                <a:lnTo>
                  <a:pt x="45580" y="292481"/>
                </a:lnTo>
                <a:lnTo>
                  <a:pt x="39141" y="243916"/>
                </a:lnTo>
                <a:lnTo>
                  <a:pt x="45580" y="195351"/>
                </a:lnTo>
                <a:lnTo>
                  <a:pt x="63779" y="151676"/>
                </a:lnTo>
                <a:lnTo>
                  <a:pt x="91986" y="114655"/>
                </a:lnTo>
                <a:lnTo>
                  <a:pt x="128473" y="86029"/>
                </a:lnTo>
                <a:lnTo>
                  <a:pt x="171500" y="67564"/>
                </a:lnTo>
                <a:lnTo>
                  <a:pt x="219354" y="61023"/>
                </a:lnTo>
                <a:lnTo>
                  <a:pt x="247218" y="63207"/>
                </a:lnTo>
                <a:lnTo>
                  <a:pt x="273748" y="69532"/>
                </a:lnTo>
                <a:lnTo>
                  <a:pt x="298615" y="79679"/>
                </a:lnTo>
                <a:lnTo>
                  <a:pt x="321500" y="93306"/>
                </a:lnTo>
                <a:lnTo>
                  <a:pt x="327113" y="87363"/>
                </a:lnTo>
                <a:lnTo>
                  <a:pt x="332841" y="81597"/>
                </a:lnTo>
                <a:lnTo>
                  <a:pt x="342480" y="72390"/>
                </a:lnTo>
                <a:lnTo>
                  <a:pt x="346367" y="68795"/>
                </a:lnTo>
                <a:lnTo>
                  <a:pt x="350304" y="65290"/>
                </a:lnTo>
                <a:lnTo>
                  <a:pt x="339547" y="57645"/>
                </a:lnTo>
                <a:lnTo>
                  <a:pt x="304749" y="38811"/>
                </a:lnTo>
                <a:lnTo>
                  <a:pt x="263004" y="25704"/>
                </a:lnTo>
                <a:lnTo>
                  <a:pt x="219354" y="21310"/>
                </a:lnTo>
                <a:lnTo>
                  <a:pt x="197332" y="22402"/>
                </a:lnTo>
                <a:lnTo>
                  <a:pt x="154559" y="31178"/>
                </a:lnTo>
                <a:lnTo>
                  <a:pt x="114884" y="48120"/>
                </a:lnTo>
                <a:lnTo>
                  <a:pt x="79959" y="72009"/>
                </a:lnTo>
                <a:lnTo>
                  <a:pt x="49961" y="102450"/>
                </a:lnTo>
                <a:lnTo>
                  <a:pt x="26416" y="137896"/>
                </a:lnTo>
                <a:lnTo>
                  <a:pt x="9728" y="178155"/>
                </a:lnTo>
                <a:lnTo>
                  <a:pt x="1092" y="221564"/>
                </a:lnTo>
                <a:lnTo>
                  <a:pt x="0" y="243916"/>
                </a:lnTo>
                <a:lnTo>
                  <a:pt x="1092" y="266268"/>
                </a:lnTo>
                <a:lnTo>
                  <a:pt x="9728" y="309676"/>
                </a:lnTo>
                <a:lnTo>
                  <a:pt x="26416" y="349935"/>
                </a:lnTo>
                <a:lnTo>
                  <a:pt x="49961" y="385368"/>
                </a:lnTo>
                <a:lnTo>
                  <a:pt x="79959" y="415823"/>
                </a:lnTo>
                <a:lnTo>
                  <a:pt x="114884" y="439712"/>
                </a:lnTo>
                <a:lnTo>
                  <a:pt x="154559" y="456653"/>
                </a:lnTo>
                <a:lnTo>
                  <a:pt x="197332" y="465429"/>
                </a:lnTo>
                <a:lnTo>
                  <a:pt x="219354" y="466521"/>
                </a:lnTo>
                <a:lnTo>
                  <a:pt x="241388" y="465429"/>
                </a:lnTo>
                <a:lnTo>
                  <a:pt x="284149" y="456653"/>
                </a:lnTo>
                <a:lnTo>
                  <a:pt x="323824" y="439712"/>
                </a:lnTo>
                <a:lnTo>
                  <a:pt x="358749" y="415823"/>
                </a:lnTo>
                <a:lnTo>
                  <a:pt x="388747" y="385368"/>
                </a:lnTo>
                <a:lnTo>
                  <a:pt x="412292" y="349935"/>
                </a:lnTo>
                <a:lnTo>
                  <a:pt x="428993" y="309676"/>
                </a:lnTo>
                <a:lnTo>
                  <a:pt x="437629" y="266268"/>
                </a:lnTo>
                <a:lnTo>
                  <a:pt x="438708" y="243916"/>
                </a:lnTo>
                <a:close/>
              </a:path>
              <a:path w="495934" h="466725">
                <a:moveTo>
                  <a:pt x="495757" y="8153"/>
                </a:moveTo>
                <a:lnTo>
                  <a:pt x="494499" y="6426"/>
                </a:lnTo>
                <a:lnTo>
                  <a:pt x="492925" y="6019"/>
                </a:lnTo>
                <a:lnTo>
                  <a:pt x="471728" y="444"/>
                </a:lnTo>
                <a:lnTo>
                  <a:pt x="471182" y="139"/>
                </a:lnTo>
                <a:lnTo>
                  <a:pt x="470496" y="0"/>
                </a:lnTo>
                <a:lnTo>
                  <a:pt x="469722" y="152"/>
                </a:lnTo>
                <a:lnTo>
                  <a:pt x="469353" y="190"/>
                </a:lnTo>
                <a:lnTo>
                  <a:pt x="469023" y="292"/>
                </a:lnTo>
                <a:lnTo>
                  <a:pt x="468731" y="444"/>
                </a:lnTo>
                <a:lnTo>
                  <a:pt x="467347" y="889"/>
                </a:lnTo>
                <a:lnTo>
                  <a:pt x="431279" y="17399"/>
                </a:lnTo>
                <a:lnTo>
                  <a:pt x="398284" y="37668"/>
                </a:lnTo>
                <a:lnTo>
                  <a:pt x="367817" y="60642"/>
                </a:lnTo>
                <a:lnTo>
                  <a:pt x="335305" y="90360"/>
                </a:lnTo>
                <a:lnTo>
                  <a:pt x="301891" y="127787"/>
                </a:lnTo>
                <a:lnTo>
                  <a:pt x="277418" y="160756"/>
                </a:lnTo>
                <a:lnTo>
                  <a:pt x="253123" y="199859"/>
                </a:lnTo>
                <a:lnTo>
                  <a:pt x="230555" y="244081"/>
                </a:lnTo>
                <a:lnTo>
                  <a:pt x="215430" y="279717"/>
                </a:lnTo>
                <a:lnTo>
                  <a:pt x="212280" y="288010"/>
                </a:lnTo>
                <a:lnTo>
                  <a:pt x="103136" y="201726"/>
                </a:lnTo>
                <a:lnTo>
                  <a:pt x="102387" y="201079"/>
                </a:lnTo>
                <a:lnTo>
                  <a:pt x="98031" y="199428"/>
                </a:lnTo>
                <a:lnTo>
                  <a:pt x="94615" y="197789"/>
                </a:lnTo>
                <a:lnTo>
                  <a:pt x="89877" y="196570"/>
                </a:lnTo>
                <a:lnTo>
                  <a:pt x="88239" y="197027"/>
                </a:lnTo>
                <a:lnTo>
                  <a:pt x="78574" y="198526"/>
                </a:lnTo>
                <a:lnTo>
                  <a:pt x="76619" y="198513"/>
                </a:lnTo>
                <a:lnTo>
                  <a:pt x="74739" y="199859"/>
                </a:lnTo>
                <a:lnTo>
                  <a:pt x="74434" y="200482"/>
                </a:lnTo>
                <a:lnTo>
                  <a:pt x="49784" y="241350"/>
                </a:lnTo>
                <a:lnTo>
                  <a:pt x="48691" y="242671"/>
                </a:lnTo>
                <a:lnTo>
                  <a:pt x="49415" y="246811"/>
                </a:lnTo>
                <a:lnTo>
                  <a:pt x="49885" y="249021"/>
                </a:lnTo>
                <a:lnTo>
                  <a:pt x="55740" y="279298"/>
                </a:lnTo>
                <a:lnTo>
                  <a:pt x="56134" y="281952"/>
                </a:lnTo>
                <a:lnTo>
                  <a:pt x="57124" y="286067"/>
                </a:lnTo>
                <a:lnTo>
                  <a:pt x="58229" y="286854"/>
                </a:lnTo>
                <a:lnTo>
                  <a:pt x="62306" y="288378"/>
                </a:lnTo>
                <a:lnTo>
                  <a:pt x="66154" y="289877"/>
                </a:lnTo>
                <a:lnTo>
                  <a:pt x="108051" y="308051"/>
                </a:lnTo>
                <a:lnTo>
                  <a:pt x="155219" y="332562"/>
                </a:lnTo>
                <a:lnTo>
                  <a:pt x="190461" y="354584"/>
                </a:lnTo>
                <a:lnTo>
                  <a:pt x="223075" y="379831"/>
                </a:lnTo>
                <a:lnTo>
                  <a:pt x="238937" y="394944"/>
                </a:lnTo>
                <a:lnTo>
                  <a:pt x="242214" y="394169"/>
                </a:lnTo>
                <a:lnTo>
                  <a:pt x="254012" y="352818"/>
                </a:lnTo>
                <a:lnTo>
                  <a:pt x="266598" y="316750"/>
                </a:lnTo>
                <a:lnTo>
                  <a:pt x="284467" y="273024"/>
                </a:lnTo>
                <a:lnTo>
                  <a:pt x="301345" y="237464"/>
                </a:lnTo>
                <a:lnTo>
                  <a:pt x="322135" y="199415"/>
                </a:lnTo>
                <a:lnTo>
                  <a:pt x="346189" y="161671"/>
                </a:lnTo>
                <a:lnTo>
                  <a:pt x="373849" y="125082"/>
                </a:lnTo>
                <a:lnTo>
                  <a:pt x="405472" y="90703"/>
                </a:lnTo>
                <a:lnTo>
                  <a:pt x="441147" y="59817"/>
                </a:lnTo>
                <a:lnTo>
                  <a:pt x="474294" y="37604"/>
                </a:lnTo>
                <a:lnTo>
                  <a:pt x="486714" y="31381"/>
                </a:lnTo>
                <a:lnTo>
                  <a:pt x="488086" y="28397"/>
                </a:lnTo>
                <a:lnTo>
                  <a:pt x="488327" y="27597"/>
                </a:lnTo>
                <a:lnTo>
                  <a:pt x="495757" y="8153"/>
                </a:lnTo>
                <a:close/>
              </a:path>
            </a:pathLst>
          </a:custGeom>
          <a:solidFill>
            <a:srgbClr val="FFFDFA"/>
          </a:solidFill>
        </p:spPr>
        <p:txBody>
          <a:bodyPr wrap="square" lIns="0" tIns="0" rIns="0" bIns="0" rtlCol="0"/>
          <a:lstStyle/>
          <a:p>
            <a:endParaRPr/>
          </a:p>
        </p:txBody>
      </p:sp>
      <p:sp>
        <p:nvSpPr>
          <p:cNvPr id="12" name="object 16">
            <a:extLst>
              <a:ext uri="{FF2B5EF4-FFF2-40B4-BE49-F238E27FC236}">
                <a16:creationId xmlns:a16="http://schemas.microsoft.com/office/drawing/2014/main" id="{F9E9A689-9833-E593-BE89-06ECDE7F04EF}"/>
              </a:ext>
            </a:extLst>
          </p:cNvPr>
          <p:cNvSpPr txBox="1"/>
          <p:nvPr/>
        </p:nvSpPr>
        <p:spPr>
          <a:xfrm>
            <a:off x="10285493" y="4108728"/>
            <a:ext cx="2729230" cy="2180725"/>
          </a:xfrm>
          <a:prstGeom prst="rect">
            <a:avLst/>
          </a:prstGeom>
        </p:spPr>
        <p:txBody>
          <a:bodyPr vert="horz" wrap="square" lIns="0" tIns="170815" rIns="0" bIns="0" rtlCol="0">
            <a:spAutoFit/>
          </a:bodyPr>
          <a:lstStyle/>
          <a:p>
            <a:pPr marL="12700">
              <a:lnSpc>
                <a:spcPct val="100000"/>
              </a:lnSpc>
              <a:spcBef>
                <a:spcPts val="1345"/>
              </a:spcBef>
            </a:pPr>
            <a:r>
              <a:rPr lang="en-US" sz="2500" b="1" spc="-10">
                <a:solidFill>
                  <a:srgbClr val="FFFDFA"/>
                </a:solidFill>
                <a:latin typeface="Century Gothic"/>
                <a:cs typeface="Century Gothic"/>
              </a:rPr>
              <a:t>Optimize Your Exam Experience</a:t>
            </a:r>
          </a:p>
          <a:p>
            <a:pPr marL="12700">
              <a:lnSpc>
                <a:spcPct val="100000"/>
              </a:lnSpc>
              <a:spcBef>
                <a:spcPts val="1345"/>
              </a:spcBef>
            </a:pPr>
            <a:r>
              <a:rPr lang="en-US" sz="1600" spc="-10">
                <a:solidFill>
                  <a:srgbClr val="FFFDFA"/>
                </a:solidFill>
                <a:latin typeface="Century Gothic"/>
                <a:cs typeface="Century Gothic"/>
              </a:rPr>
              <a:t>Your CAIA Profile </a:t>
            </a:r>
          </a:p>
          <a:p>
            <a:pPr marL="12700">
              <a:lnSpc>
                <a:spcPct val="100000"/>
              </a:lnSpc>
              <a:spcBef>
                <a:spcPts val="1345"/>
              </a:spcBef>
            </a:pPr>
            <a:r>
              <a:rPr lang="en-US" sz="1600" spc="-10">
                <a:solidFill>
                  <a:srgbClr val="FFFDFA"/>
                </a:solidFill>
                <a:latin typeface="Century Gothic"/>
                <a:cs typeface="Century Gothic"/>
              </a:rPr>
              <a:t>Obtain your Curriculum</a:t>
            </a:r>
          </a:p>
          <a:p>
            <a:pPr marL="12700">
              <a:lnSpc>
                <a:spcPct val="100000"/>
              </a:lnSpc>
              <a:spcBef>
                <a:spcPts val="1345"/>
              </a:spcBef>
            </a:pPr>
            <a:r>
              <a:rPr lang="en-US" sz="1600" spc="-10">
                <a:solidFill>
                  <a:srgbClr val="FFFDFA"/>
                </a:solidFill>
                <a:latin typeface="Century Gothic"/>
                <a:cs typeface="Century Gothic"/>
              </a:rPr>
              <a:t>Schedule Your Exam Seat</a:t>
            </a:r>
            <a:endParaRPr lang="en-US" sz="1600">
              <a:latin typeface="Century Gothic"/>
              <a:cs typeface="Century Gothic"/>
            </a:endParaRPr>
          </a:p>
        </p:txBody>
      </p:sp>
      <p:sp>
        <p:nvSpPr>
          <p:cNvPr id="14" name="object 17">
            <a:extLst>
              <a:ext uri="{FF2B5EF4-FFF2-40B4-BE49-F238E27FC236}">
                <a16:creationId xmlns:a16="http://schemas.microsoft.com/office/drawing/2014/main" id="{E771E489-9732-0551-7221-F9FC1447B74A}"/>
              </a:ext>
            </a:extLst>
          </p:cNvPr>
          <p:cNvSpPr/>
          <p:nvPr/>
        </p:nvSpPr>
        <p:spPr>
          <a:xfrm>
            <a:off x="13770077" y="4349405"/>
            <a:ext cx="495934" cy="466725"/>
          </a:xfrm>
          <a:custGeom>
            <a:avLst/>
            <a:gdLst/>
            <a:ahLst/>
            <a:cxnLst/>
            <a:rect l="l" t="t" r="r" b="b"/>
            <a:pathLst>
              <a:path w="495934" h="466725">
                <a:moveTo>
                  <a:pt x="438708" y="243916"/>
                </a:moveTo>
                <a:lnTo>
                  <a:pt x="434378" y="199618"/>
                </a:lnTo>
                <a:lnTo>
                  <a:pt x="421462" y="157251"/>
                </a:lnTo>
                <a:lnTo>
                  <a:pt x="403288" y="122555"/>
                </a:lnTo>
                <a:lnTo>
                  <a:pt x="395935" y="111810"/>
                </a:lnTo>
                <a:lnTo>
                  <a:pt x="389369" y="119062"/>
                </a:lnTo>
                <a:lnTo>
                  <a:pt x="382892" y="126542"/>
                </a:lnTo>
                <a:lnTo>
                  <a:pt x="376529" y="134213"/>
                </a:lnTo>
                <a:lnTo>
                  <a:pt x="370052" y="142392"/>
                </a:lnTo>
                <a:lnTo>
                  <a:pt x="369582" y="142989"/>
                </a:lnTo>
                <a:lnTo>
                  <a:pt x="382257" y="165735"/>
                </a:lnTo>
                <a:lnTo>
                  <a:pt x="391680" y="190334"/>
                </a:lnTo>
                <a:lnTo>
                  <a:pt x="397548" y="216496"/>
                </a:lnTo>
                <a:lnTo>
                  <a:pt x="399567" y="243916"/>
                </a:lnTo>
                <a:lnTo>
                  <a:pt x="393115" y="292481"/>
                </a:lnTo>
                <a:lnTo>
                  <a:pt x="374929" y="336156"/>
                </a:lnTo>
                <a:lnTo>
                  <a:pt x="346722" y="373176"/>
                </a:lnTo>
                <a:lnTo>
                  <a:pt x="310235" y="401802"/>
                </a:lnTo>
                <a:lnTo>
                  <a:pt x="267208" y="420268"/>
                </a:lnTo>
                <a:lnTo>
                  <a:pt x="219354" y="426808"/>
                </a:lnTo>
                <a:lnTo>
                  <a:pt x="171500" y="420268"/>
                </a:lnTo>
                <a:lnTo>
                  <a:pt x="128460" y="401802"/>
                </a:lnTo>
                <a:lnTo>
                  <a:pt x="91973" y="373176"/>
                </a:lnTo>
                <a:lnTo>
                  <a:pt x="63766" y="336156"/>
                </a:lnTo>
                <a:lnTo>
                  <a:pt x="45580" y="292481"/>
                </a:lnTo>
                <a:lnTo>
                  <a:pt x="39128" y="243916"/>
                </a:lnTo>
                <a:lnTo>
                  <a:pt x="45580" y="195351"/>
                </a:lnTo>
                <a:lnTo>
                  <a:pt x="63766" y="151676"/>
                </a:lnTo>
                <a:lnTo>
                  <a:pt x="91973" y="114655"/>
                </a:lnTo>
                <a:lnTo>
                  <a:pt x="128460" y="86029"/>
                </a:lnTo>
                <a:lnTo>
                  <a:pt x="171500" y="67564"/>
                </a:lnTo>
                <a:lnTo>
                  <a:pt x="219354" y="61023"/>
                </a:lnTo>
                <a:lnTo>
                  <a:pt x="247205" y="63207"/>
                </a:lnTo>
                <a:lnTo>
                  <a:pt x="273735" y="69532"/>
                </a:lnTo>
                <a:lnTo>
                  <a:pt x="298602" y="79679"/>
                </a:lnTo>
                <a:lnTo>
                  <a:pt x="321487" y="93306"/>
                </a:lnTo>
                <a:lnTo>
                  <a:pt x="327101" y="87363"/>
                </a:lnTo>
                <a:lnTo>
                  <a:pt x="332828" y="81597"/>
                </a:lnTo>
                <a:lnTo>
                  <a:pt x="342468" y="72390"/>
                </a:lnTo>
                <a:lnTo>
                  <a:pt x="346367" y="68795"/>
                </a:lnTo>
                <a:lnTo>
                  <a:pt x="350304" y="65290"/>
                </a:lnTo>
                <a:lnTo>
                  <a:pt x="339547" y="57645"/>
                </a:lnTo>
                <a:lnTo>
                  <a:pt x="304736" y="38811"/>
                </a:lnTo>
                <a:lnTo>
                  <a:pt x="263004" y="25704"/>
                </a:lnTo>
                <a:lnTo>
                  <a:pt x="219354" y="21310"/>
                </a:lnTo>
                <a:lnTo>
                  <a:pt x="197319"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49" y="385368"/>
                </a:lnTo>
                <a:lnTo>
                  <a:pt x="79959" y="415823"/>
                </a:lnTo>
                <a:lnTo>
                  <a:pt x="114884" y="439712"/>
                </a:lnTo>
                <a:lnTo>
                  <a:pt x="154559" y="456653"/>
                </a:lnTo>
                <a:lnTo>
                  <a:pt x="197319"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16" y="266268"/>
                </a:lnTo>
                <a:lnTo>
                  <a:pt x="438708" y="243916"/>
                </a:lnTo>
                <a:close/>
              </a:path>
              <a:path w="495934" h="466725">
                <a:moveTo>
                  <a:pt x="495744" y="8153"/>
                </a:moveTo>
                <a:lnTo>
                  <a:pt x="494499" y="6426"/>
                </a:lnTo>
                <a:lnTo>
                  <a:pt x="492925" y="6019"/>
                </a:lnTo>
                <a:lnTo>
                  <a:pt x="471716" y="444"/>
                </a:lnTo>
                <a:lnTo>
                  <a:pt x="471170" y="139"/>
                </a:lnTo>
                <a:lnTo>
                  <a:pt x="470496" y="0"/>
                </a:lnTo>
                <a:lnTo>
                  <a:pt x="469709" y="152"/>
                </a:lnTo>
                <a:lnTo>
                  <a:pt x="469353" y="190"/>
                </a:lnTo>
                <a:lnTo>
                  <a:pt x="469011"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65" y="196570"/>
                </a:lnTo>
                <a:lnTo>
                  <a:pt x="88226" y="197027"/>
                </a:lnTo>
                <a:lnTo>
                  <a:pt x="78574" y="198526"/>
                </a:lnTo>
                <a:lnTo>
                  <a:pt x="76606" y="198513"/>
                </a:lnTo>
                <a:lnTo>
                  <a:pt x="74739" y="199859"/>
                </a:lnTo>
                <a:lnTo>
                  <a:pt x="74422" y="200482"/>
                </a:lnTo>
                <a:lnTo>
                  <a:pt x="49784" y="241350"/>
                </a:lnTo>
                <a:lnTo>
                  <a:pt x="48691" y="242671"/>
                </a:lnTo>
                <a:lnTo>
                  <a:pt x="49403" y="246811"/>
                </a:lnTo>
                <a:lnTo>
                  <a:pt x="49872"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34" y="59817"/>
                </a:lnTo>
                <a:lnTo>
                  <a:pt x="474294" y="37604"/>
                </a:lnTo>
                <a:lnTo>
                  <a:pt x="486702" y="31381"/>
                </a:lnTo>
                <a:lnTo>
                  <a:pt x="488073" y="28397"/>
                </a:lnTo>
                <a:lnTo>
                  <a:pt x="488327" y="27597"/>
                </a:lnTo>
                <a:lnTo>
                  <a:pt x="495744" y="8153"/>
                </a:lnTo>
                <a:close/>
              </a:path>
            </a:pathLst>
          </a:custGeom>
          <a:solidFill>
            <a:srgbClr val="FFFDFA"/>
          </a:solidFill>
        </p:spPr>
        <p:txBody>
          <a:bodyPr wrap="square" lIns="0" tIns="0" rIns="0" bIns="0" rtlCol="0"/>
          <a:lstStyle/>
          <a:p>
            <a:endParaRPr/>
          </a:p>
        </p:txBody>
      </p:sp>
      <p:sp>
        <p:nvSpPr>
          <p:cNvPr id="20" name="object 18">
            <a:extLst>
              <a:ext uri="{FF2B5EF4-FFF2-40B4-BE49-F238E27FC236}">
                <a16:creationId xmlns:a16="http://schemas.microsoft.com/office/drawing/2014/main" id="{AC64380D-D45D-47D4-9231-99CD2EE34B6C}"/>
              </a:ext>
            </a:extLst>
          </p:cNvPr>
          <p:cNvSpPr txBox="1"/>
          <p:nvPr/>
        </p:nvSpPr>
        <p:spPr>
          <a:xfrm>
            <a:off x="14357218" y="4095276"/>
            <a:ext cx="2729230" cy="675185"/>
          </a:xfrm>
          <a:prstGeom prst="rect">
            <a:avLst/>
          </a:prstGeom>
        </p:spPr>
        <p:txBody>
          <a:bodyPr vert="horz" wrap="square" lIns="0" tIns="170815" rIns="0" bIns="0" rtlCol="0">
            <a:spAutoFit/>
          </a:bodyPr>
          <a:lstStyle/>
          <a:p>
            <a:pPr marL="12700">
              <a:lnSpc>
                <a:spcPct val="150000"/>
              </a:lnSpc>
              <a:spcBef>
                <a:spcPts val="1345"/>
              </a:spcBef>
            </a:pPr>
            <a:r>
              <a:rPr lang="en-US" sz="2500" b="1" spc="-10">
                <a:solidFill>
                  <a:srgbClr val="FFFDFA"/>
                </a:solidFill>
                <a:latin typeface="Century Gothic"/>
                <a:cs typeface="Century Gothic"/>
              </a:rPr>
              <a:t>Study Resources</a:t>
            </a:r>
          </a:p>
        </p:txBody>
      </p:sp>
    </p:spTree>
    <p:extLst>
      <p:ext uri="{BB962C8B-B14F-4D97-AF65-F5344CB8AC3E}">
        <p14:creationId xmlns:p14="http://schemas.microsoft.com/office/powerpoint/2010/main" val="3657494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object 2">
            <a:extLst>
              <a:ext uri="{FF2B5EF4-FFF2-40B4-BE49-F238E27FC236}">
                <a16:creationId xmlns:a16="http://schemas.microsoft.com/office/drawing/2014/main" id="{D5FC8AAB-3E77-3148-DE9B-18F7AE8CD15C}"/>
              </a:ext>
            </a:extLst>
          </p:cNvPr>
          <p:cNvGrpSpPr/>
          <p:nvPr/>
        </p:nvGrpSpPr>
        <p:grpSpPr>
          <a:xfrm>
            <a:off x="0" y="1"/>
            <a:ext cx="5185410" cy="4678045"/>
            <a:chOff x="0" y="1"/>
            <a:chExt cx="5185410" cy="4678045"/>
          </a:xfrm>
        </p:grpSpPr>
        <p:sp>
          <p:nvSpPr>
            <p:cNvPr id="16" name="object 3">
              <a:extLst>
                <a:ext uri="{FF2B5EF4-FFF2-40B4-BE49-F238E27FC236}">
                  <a16:creationId xmlns:a16="http://schemas.microsoft.com/office/drawing/2014/main" id="{C64A686C-FDAB-FF1C-4005-24DE45590D1D}"/>
                </a:ext>
              </a:extLst>
            </p:cNvPr>
            <p:cNvSpPr/>
            <p:nvPr/>
          </p:nvSpPr>
          <p:spPr>
            <a:xfrm>
              <a:off x="0" y="1"/>
              <a:ext cx="5185410" cy="4678045"/>
            </a:xfrm>
            <a:custGeom>
              <a:avLst/>
              <a:gdLst/>
              <a:ahLst/>
              <a:cxnLst/>
              <a:rect l="l" t="t" r="r" b="b"/>
              <a:pathLst>
                <a:path w="5185410" h="4678045">
                  <a:moveTo>
                    <a:pt x="5007122" y="2253258"/>
                  </a:moveTo>
                  <a:lnTo>
                    <a:pt x="4994291" y="2289388"/>
                  </a:lnTo>
                  <a:lnTo>
                    <a:pt x="4980961" y="2325436"/>
                  </a:lnTo>
                  <a:lnTo>
                    <a:pt x="4967125" y="2361399"/>
                  </a:lnTo>
                  <a:lnTo>
                    <a:pt x="4952778" y="2397273"/>
                  </a:lnTo>
                  <a:lnTo>
                    <a:pt x="4937916" y="2433053"/>
                  </a:lnTo>
                  <a:lnTo>
                    <a:pt x="4922532" y="2468735"/>
                  </a:lnTo>
                  <a:lnTo>
                    <a:pt x="4906623" y="2504316"/>
                  </a:lnTo>
                  <a:lnTo>
                    <a:pt x="4890181" y="2539791"/>
                  </a:lnTo>
                  <a:lnTo>
                    <a:pt x="4873203" y="2575156"/>
                  </a:lnTo>
                  <a:lnTo>
                    <a:pt x="4855683" y="2610406"/>
                  </a:lnTo>
                  <a:lnTo>
                    <a:pt x="4837616" y="2645539"/>
                  </a:lnTo>
                  <a:lnTo>
                    <a:pt x="4818996" y="2680549"/>
                  </a:lnTo>
                  <a:lnTo>
                    <a:pt x="4799819" y="2715432"/>
                  </a:lnTo>
                  <a:lnTo>
                    <a:pt x="4780079" y="2750185"/>
                  </a:lnTo>
                  <a:lnTo>
                    <a:pt x="4759771" y="2784803"/>
                  </a:lnTo>
                  <a:lnTo>
                    <a:pt x="4738890" y="2819282"/>
                  </a:lnTo>
                  <a:lnTo>
                    <a:pt x="4717430" y="2853618"/>
                  </a:lnTo>
                  <a:lnTo>
                    <a:pt x="4695386" y="2887806"/>
                  </a:lnTo>
                  <a:lnTo>
                    <a:pt x="4672753" y="2921843"/>
                  </a:lnTo>
                  <a:lnTo>
                    <a:pt x="4649527" y="2955725"/>
                  </a:lnTo>
                  <a:lnTo>
                    <a:pt x="4625701" y="2989447"/>
                  </a:lnTo>
                  <a:lnTo>
                    <a:pt x="4601270" y="3023005"/>
                  </a:lnTo>
                  <a:lnTo>
                    <a:pt x="4576229" y="3056395"/>
                  </a:lnTo>
                  <a:lnTo>
                    <a:pt x="4550574" y="3089614"/>
                  </a:lnTo>
                  <a:lnTo>
                    <a:pt x="4524298" y="3122656"/>
                  </a:lnTo>
                  <a:lnTo>
                    <a:pt x="4497396" y="3155517"/>
                  </a:lnTo>
                  <a:lnTo>
                    <a:pt x="4469864" y="3188195"/>
                  </a:lnTo>
                  <a:lnTo>
                    <a:pt x="4441696" y="3220683"/>
                  </a:lnTo>
                  <a:lnTo>
                    <a:pt x="4412887" y="3252979"/>
                  </a:lnTo>
                  <a:lnTo>
                    <a:pt x="4383432" y="3285078"/>
                  </a:lnTo>
                  <a:lnTo>
                    <a:pt x="4353325" y="3316976"/>
                  </a:lnTo>
                  <a:lnTo>
                    <a:pt x="4322561" y="3348669"/>
                  </a:lnTo>
                  <a:lnTo>
                    <a:pt x="4291135" y="3380152"/>
                  </a:lnTo>
                  <a:lnTo>
                    <a:pt x="4259042" y="3411422"/>
                  </a:lnTo>
                  <a:lnTo>
                    <a:pt x="4226276" y="3442475"/>
                  </a:lnTo>
                  <a:lnTo>
                    <a:pt x="4192833" y="3473306"/>
                  </a:lnTo>
                  <a:lnTo>
                    <a:pt x="4158706" y="3503911"/>
                  </a:lnTo>
                  <a:lnTo>
                    <a:pt x="4123892" y="3534286"/>
                  </a:lnTo>
                  <a:lnTo>
                    <a:pt x="4088384" y="3564427"/>
                  </a:lnTo>
                  <a:lnTo>
                    <a:pt x="4052178" y="3594330"/>
                  </a:lnTo>
                  <a:lnTo>
                    <a:pt x="4015268" y="3623990"/>
                  </a:lnTo>
                  <a:lnTo>
                    <a:pt x="3977649" y="3653404"/>
                  </a:lnTo>
                  <a:lnTo>
                    <a:pt x="3939315" y="3682567"/>
                  </a:lnTo>
                  <a:lnTo>
                    <a:pt x="3900262" y="3711476"/>
                  </a:lnTo>
                  <a:lnTo>
                    <a:pt x="3860485" y="3740125"/>
                  </a:lnTo>
                  <a:lnTo>
                    <a:pt x="3819977" y="3768512"/>
                  </a:lnTo>
                  <a:lnTo>
                    <a:pt x="3778735" y="3796631"/>
                  </a:lnTo>
                  <a:lnTo>
                    <a:pt x="3736752" y="3824479"/>
                  </a:lnTo>
                  <a:lnTo>
                    <a:pt x="3694024" y="3852051"/>
                  </a:lnTo>
                  <a:lnTo>
                    <a:pt x="3650544" y="3879344"/>
                  </a:lnTo>
                  <a:lnTo>
                    <a:pt x="3606309" y="3906354"/>
                  </a:lnTo>
                  <a:lnTo>
                    <a:pt x="3561313" y="3933075"/>
                  </a:lnTo>
                  <a:lnTo>
                    <a:pt x="3515550" y="3959504"/>
                  </a:lnTo>
                  <a:lnTo>
                    <a:pt x="3469015" y="3985637"/>
                  </a:lnTo>
                  <a:lnTo>
                    <a:pt x="3421704" y="4011470"/>
                  </a:lnTo>
                  <a:lnTo>
                    <a:pt x="3373610" y="4036999"/>
                  </a:lnTo>
                  <a:lnTo>
                    <a:pt x="3324730" y="4062219"/>
                  </a:lnTo>
                  <a:lnTo>
                    <a:pt x="3275056" y="4087126"/>
                  </a:lnTo>
                  <a:lnTo>
                    <a:pt x="3224585" y="4111717"/>
                  </a:lnTo>
                  <a:lnTo>
                    <a:pt x="3173311" y="4135986"/>
                  </a:lnTo>
                  <a:lnTo>
                    <a:pt x="3121229" y="4159931"/>
                  </a:lnTo>
                  <a:lnTo>
                    <a:pt x="3068333" y="4183546"/>
                  </a:lnTo>
                  <a:lnTo>
                    <a:pt x="3014618" y="4206828"/>
                  </a:lnTo>
                  <a:lnTo>
                    <a:pt x="2960080" y="4229772"/>
                  </a:lnTo>
                  <a:lnTo>
                    <a:pt x="2904713" y="4252375"/>
                  </a:lnTo>
                  <a:lnTo>
                    <a:pt x="2848511" y="4274632"/>
                  </a:lnTo>
                  <a:lnTo>
                    <a:pt x="2791470" y="4296539"/>
                  </a:lnTo>
                  <a:lnTo>
                    <a:pt x="2733584" y="4318092"/>
                  </a:lnTo>
                  <a:lnTo>
                    <a:pt x="2674848" y="4339287"/>
                  </a:lnTo>
                  <a:lnTo>
                    <a:pt x="2615257" y="4360119"/>
                  </a:lnTo>
                  <a:lnTo>
                    <a:pt x="2554805" y="4380585"/>
                  </a:lnTo>
                  <a:lnTo>
                    <a:pt x="2493488" y="4400681"/>
                  </a:lnTo>
                  <a:lnTo>
                    <a:pt x="2431300" y="4420401"/>
                  </a:lnTo>
                  <a:lnTo>
                    <a:pt x="2368236" y="4439743"/>
                  </a:lnTo>
                  <a:lnTo>
                    <a:pt x="2304291" y="4458702"/>
                  </a:lnTo>
                  <a:lnTo>
                    <a:pt x="2239459" y="4477274"/>
                  </a:lnTo>
                  <a:lnTo>
                    <a:pt x="2173735" y="4495455"/>
                  </a:lnTo>
                  <a:lnTo>
                    <a:pt x="2107114" y="4513240"/>
                  </a:lnTo>
                  <a:lnTo>
                    <a:pt x="2039592" y="4530625"/>
                  </a:lnTo>
                  <a:lnTo>
                    <a:pt x="1971161" y="4547607"/>
                  </a:lnTo>
                  <a:lnTo>
                    <a:pt x="1901819" y="4564182"/>
                  </a:lnTo>
                  <a:lnTo>
                    <a:pt x="1836769" y="4578952"/>
                  </a:lnTo>
                  <a:lnTo>
                    <a:pt x="1772146" y="4592659"/>
                  </a:lnTo>
                  <a:lnTo>
                    <a:pt x="1707952" y="4605312"/>
                  </a:lnTo>
                  <a:lnTo>
                    <a:pt x="1644186" y="4616919"/>
                  </a:lnTo>
                  <a:lnTo>
                    <a:pt x="1580850" y="4627488"/>
                  </a:lnTo>
                  <a:lnTo>
                    <a:pt x="1517944" y="4637029"/>
                  </a:lnTo>
                  <a:lnTo>
                    <a:pt x="1455469" y="4645549"/>
                  </a:lnTo>
                  <a:lnTo>
                    <a:pt x="1393425" y="4653059"/>
                  </a:lnTo>
                  <a:lnTo>
                    <a:pt x="1331813" y="4659565"/>
                  </a:lnTo>
                  <a:lnTo>
                    <a:pt x="1270633" y="4665078"/>
                  </a:lnTo>
                  <a:lnTo>
                    <a:pt x="1209887" y="4669605"/>
                  </a:lnTo>
                  <a:lnTo>
                    <a:pt x="1149574" y="4673155"/>
                  </a:lnTo>
                  <a:lnTo>
                    <a:pt x="1089696" y="4675737"/>
                  </a:lnTo>
                  <a:lnTo>
                    <a:pt x="1030253" y="4677359"/>
                  </a:lnTo>
                  <a:lnTo>
                    <a:pt x="971245" y="4678030"/>
                  </a:lnTo>
                  <a:lnTo>
                    <a:pt x="912673" y="4677759"/>
                  </a:lnTo>
                  <a:lnTo>
                    <a:pt x="854538" y="4676554"/>
                  </a:lnTo>
                  <a:lnTo>
                    <a:pt x="796841" y="4674425"/>
                  </a:lnTo>
                  <a:lnTo>
                    <a:pt x="739581" y="4671378"/>
                  </a:lnTo>
                  <a:lnTo>
                    <a:pt x="682761" y="4667424"/>
                  </a:lnTo>
                  <a:lnTo>
                    <a:pt x="626379" y="4662571"/>
                  </a:lnTo>
                  <a:lnTo>
                    <a:pt x="570437" y="4656827"/>
                  </a:lnTo>
                  <a:lnTo>
                    <a:pt x="514936" y="4650202"/>
                  </a:lnTo>
                  <a:lnTo>
                    <a:pt x="459876" y="4642703"/>
                  </a:lnTo>
                  <a:lnTo>
                    <a:pt x="405257" y="4634339"/>
                  </a:lnTo>
                  <a:lnTo>
                    <a:pt x="351081" y="4625120"/>
                  </a:lnTo>
                  <a:lnTo>
                    <a:pt x="297348" y="4615053"/>
                  </a:lnTo>
                  <a:lnTo>
                    <a:pt x="244058" y="4604147"/>
                  </a:lnTo>
                  <a:lnTo>
                    <a:pt x="191212" y="4592412"/>
                  </a:lnTo>
                  <a:lnTo>
                    <a:pt x="138811" y="4579854"/>
                  </a:lnTo>
                  <a:lnTo>
                    <a:pt x="86856" y="4566484"/>
                  </a:lnTo>
                  <a:lnTo>
                    <a:pt x="35346" y="4552310"/>
                  </a:lnTo>
                  <a:lnTo>
                    <a:pt x="0" y="4541948"/>
                  </a:lnTo>
                  <a:lnTo>
                    <a:pt x="0" y="0"/>
                  </a:lnTo>
                  <a:lnTo>
                    <a:pt x="5036482" y="0"/>
                  </a:lnTo>
                  <a:lnTo>
                    <a:pt x="5051217" y="60301"/>
                  </a:lnTo>
                  <a:lnTo>
                    <a:pt x="5066655" y="126980"/>
                  </a:lnTo>
                  <a:lnTo>
                    <a:pt x="5081344" y="194327"/>
                  </a:lnTo>
                  <a:lnTo>
                    <a:pt x="5095244" y="262310"/>
                  </a:lnTo>
                  <a:lnTo>
                    <a:pt x="5108312" y="330895"/>
                  </a:lnTo>
                  <a:lnTo>
                    <a:pt x="5120507" y="400048"/>
                  </a:lnTo>
                  <a:lnTo>
                    <a:pt x="5131788" y="469738"/>
                  </a:lnTo>
                  <a:lnTo>
                    <a:pt x="5142111" y="539930"/>
                  </a:lnTo>
                  <a:lnTo>
                    <a:pt x="5151437" y="610593"/>
                  </a:lnTo>
                  <a:lnTo>
                    <a:pt x="5159722" y="681692"/>
                  </a:lnTo>
                  <a:lnTo>
                    <a:pt x="5166925" y="753194"/>
                  </a:lnTo>
                  <a:lnTo>
                    <a:pt x="5173004" y="825068"/>
                  </a:lnTo>
                  <a:lnTo>
                    <a:pt x="5177918" y="897278"/>
                  </a:lnTo>
                  <a:lnTo>
                    <a:pt x="5181624" y="969793"/>
                  </a:lnTo>
                  <a:lnTo>
                    <a:pt x="5184082" y="1042579"/>
                  </a:lnTo>
                  <a:lnTo>
                    <a:pt x="5185249" y="1115604"/>
                  </a:lnTo>
                  <a:lnTo>
                    <a:pt x="5185335" y="1152195"/>
                  </a:lnTo>
                  <a:lnTo>
                    <a:pt x="5185083" y="1188833"/>
                  </a:lnTo>
                  <a:lnTo>
                    <a:pt x="5183543" y="1262235"/>
                  </a:lnTo>
                  <a:lnTo>
                    <a:pt x="5180587" y="1335775"/>
                  </a:lnTo>
                  <a:lnTo>
                    <a:pt x="5176173" y="1409421"/>
                  </a:lnTo>
                  <a:lnTo>
                    <a:pt x="5170259" y="1483140"/>
                  </a:lnTo>
                  <a:lnTo>
                    <a:pt x="5162804" y="1556899"/>
                  </a:lnTo>
                  <a:lnTo>
                    <a:pt x="5153766" y="1630664"/>
                  </a:lnTo>
                  <a:lnTo>
                    <a:pt x="5143103" y="1704403"/>
                  </a:lnTo>
                  <a:lnTo>
                    <a:pt x="5130774" y="1778082"/>
                  </a:lnTo>
                  <a:lnTo>
                    <a:pt x="5116736" y="1851668"/>
                  </a:lnTo>
                  <a:lnTo>
                    <a:pt x="5100947" y="1925129"/>
                  </a:lnTo>
                  <a:lnTo>
                    <a:pt x="5083367" y="1998431"/>
                  </a:lnTo>
                  <a:lnTo>
                    <a:pt x="5063953" y="2071541"/>
                  </a:lnTo>
                  <a:lnTo>
                    <a:pt x="5042664" y="2144426"/>
                  </a:lnTo>
                  <a:lnTo>
                    <a:pt x="5019457" y="2217052"/>
                  </a:lnTo>
                  <a:lnTo>
                    <a:pt x="5007122" y="2253258"/>
                  </a:lnTo>
                  <a:close/>
                </a:path>
              </a:pathLst>
            </a:custGeom>
            <a:solidFill>
              <a:srgbClr val="FFA559"/>
            </a:solidFill>
          </p:spPr>
          <p:txBody>
            <a:bodyPr wrap="square" lIns="0" tIns="0" rIns="0" bIns="0" rtlCol="0"/>
            <a:lstStyle/>
            <a:p>
              <a:endParaRPr/>
            </a:p>
          </p:txBody>
        </p:sp>
        <p:sp>
          <p:nvSpPr>
            <p:cNvPr id="17" name="object 4">
              <a:extLst>
                <a:ext uri="{FF2B5EF4-FFF2-40B4-BE49-F238E27FC236}">
                  <a16:creationId xmlns:a16="http://schemas.microsoft.com/office/drawing/2014/main" id="{F59BC9CB-1186-B209-96F7-6CF30B4CA0DA}"/>
                </a:ext>
              </a:extLst>
            </p:cNvPr>
            <p:cNvSpPr/>
            <p:nvPr/>
          </p:nvSpPr>
          <p:spPr>
            <a:xfrm>
              <a:off x="0" y="1"/>
              <a:ext cx="3743960" cy="2537460"/>
            </a:xfrm>
            <a:custGeom>
              <a:avLst/>
              <a:gdLst/>
              <a:ahLst/>
              <a:cxnLst/>
              <a:rect l="l" t="t" r="r" b="b"/>
              <a:pathLst>
                <a:path w="3743960" h="2537460">
                  <a:moveTo>
                    <a:pt x="2301791" y="2037477"/>
                  </a:moveTo>
                  <a:lnTo>
                    <a:pt x="572630" y="2037477"/>
                  </a:lnTo>
                  <a:lnTo>
                    <a:pt x="620927" y="2037059"/>
                  </a:lnTo>
                  <a:lnTo>
                    <a:pt x="669025" y="2035811"/>
                  </a:lnTo>
                  <a:lnTo>
                    <a:pt x="716916" y="2033740"/>
                  </a:lnTo>
                  <a:lnTo>
                    <a:pt x="764595" y="2030851"/>
                  </a:lnTo>
                  <a:lnTo>
                    <a:pt x="812053" y="2027153"/>
                  </a:lnTo>
                  <a:lnTo>
                    <a:pt x="859285" y="2022652"/>
                  </a:lnTo>
                  <a:lnTo>
                    <a:pt x="906284" y="2017355"/>
                  </a:lnTo>
                  <a:lnTo>
                    <a:pt x="953042" y="2011268"/>
                  </a:lnTo>
                  <a:lnTo>
                    <a:pt x="999553" y="2004399"/>
                  </a:lnTo>
                  <a:lnTo>
                    <a:pt x="1045810" y="1996755"/>
                  </a:lnTo>
                  <a:lnTo>
                    <a:pt x="1091806" y="1988342"/>
                  </a:lnTo>
                  <a:lnTo>
                    <a:pt x="1137534" y="1979167"/>
                  </a:lnTo>
                  <a:lnTo>
                    <a:pt x="1182987" y="1969237"/>
                  </a:lnTo>
                  <a:lnTo>
                    <a:pt x="1228159" y="1958559"/>
                  </a:lnTo>
                  <a:lnTo>
                    <a:pt x="1273042" y="1947139"/>
                  </a:lnTo>
                  <a:lnTo>
                    <a:pt x="1317630" y="1934985"/>
                  </a:lnTo>
                  <a:lnTo>
                    <a:pt x="1361916" y="1922104"/>
                  </a:lnTo>
                  <a:lnTo>
                    <a:pt x="1405893" y="1908502"/>
                  </a:lnTo>
                  <a:lnTo>
                    <a:pt x="1449554" y="1894186"/>
                  </a:lnTo>
                  <a:lnTo>
                    <a:pt x="1492893" y="1879164"/>
                  </a:lnTo>
                  <a:lnTo>
                    <a:pt x="1535902" y="1863441"/>
                  </a:lnTo>
                  <a:lnTo>
                    <a:pt x="1578574" y="1847025"/>
                  </a:lnTo>
                  <a:lnTo>
                    <a:pt x="1620903" y="1829922"/>
                  </a:lnTo>
                  <a:lnTo>
                    <a:pt x="1662882" y="1812141"/>
                  </a:lnTo>
                  <a:lnTo>
                    <a:pt x="1704504" y="1793686"/>
                  </a:lnTo>
                  <a:lnTo>
                    <a:pt x="1745762" y="1774566"/>
                  </a:lnTo>
                  <a:lnTo>
                    <a:pt x="1786649" y="1754787"/>
                  </a:lnTo>
                  <a:lnTo>
                    <a:pt x="1827159" y="1734355"/>
                  </a:lnTo>
                  <a:lnTo>
                    <a:pt x="1867284" y="1713279"/>
                  </a:lnTo>
                  <a:lnTo>
                    <a:pt x="1907018" y="1691564"/>
                  </a:lnTo>
                  <a:lnTo>
                    <a:pt x="1946353" y="1669218"/>
                  </a:lnTo>
                  <a:lnTo>
                    <a:pt x="1985284" y="1646247"/>
                  </a:lnTo>
                  <a:lnTo>
                    <a:pt x="2023803" y="1622658"/>
                  </a:lnTo>
                  <a:lnTo>
                    <a:pt x="2061903" y="1598459"/>
                  </a:lnTo>
                  <a:lnTo>
                    <a:pt x="2099577" y="1573655"/>
                  </a:lnTo>
                  <a:lnTo>
                    <a:pt x="2136819" y="1548255"/>
                  </a:lnTo>
                  <a:lnTo>
                    <a:pt x="2173621" y="1522264"/>
                  </a:lnTo>
                  <a:lnTo>
                    <a:pt x="2209977" y="1495689"/>
                  </a:lnTo>
                  <a:lnTo>
                    <a:pt x="2245881" y="1468538"/>
                  </a:lnTo>
                  <a:lnTo>
                    <a:pt x="2281324" y="1440817"/>
                  </a:lnTo>
                  <a:lnTo>
                    <a:pt x="2316300" y="1412534"/>
                  </a:lnTo>
                  <a:lnTo>
                    <a:pt x="2350803" y="1383694"/>
                  </a:lnTo>
                  <a:lnTo>
                    <a:pt x="2384825" y="1354305"/>
                  </a:lnTo>
                  <a:lnTo>
                    <a:pt x="2418360" y="1324374"/>
                  </a:lnTo>
                  <a:lnTo>
                    <a:pt x="2451401" y="1293908"/>
                  </a:lnTo>
                  <a:lnTo>
                    <a:pt x="2483940" y="1262913"/>
                  </a:lnTo>
                  <a:lnTo>
                    <a:pt x="2515972" y="1231396"/>
                  </a:lnTo>
                  <a:lnTo>
                    <a:pt x="2547488" y="1199365"/>
                  </a:lnTo>
                  <a:lnTo>
                    <a:pt x="2578483" y="1166825"/>
                  </a:lnTo>
                  <a:lnTo>
                    <a:pt x="2608950" y="1133785"/>
                  </a:lnTo>
                  <a:lnTo>
                    <a:pt x="2638881" y="1100250"/>
                  </a:lnTo>
                  <a:lnTo>
                    <a:pt x="2668269" y="1066228"/>
                  </a:lnTo>
                  <a:lnTo>
                    <a:pt x="2697109" y="1031725"/>
                  </a:lnTo>
                  <a:lnTo>
                    <a:pt x="2725393" y="996749"/>
                  </a:lnTo>
                  <a:lnTo>
                    <a:pt x="2753113" y="961305"/>
                  </a:lnTo>
                  <a:lnTo>
                    <a:pt x="2780264" y="925402"/>
                  </a:lnTo>
                  <a:lnTo>
                    <a:pt x="2806839" y="889046"/>
                  </a:lnTo>
                  <a:lnTo>
                    <a:pt x="2832830" y="852244"/>
                  </a:lnTo>
                  <a:lnTo>
                    <a:pt x="2858231" y="815002"/>
                  </a:lnTo>
                  <a:lnTo>
                    <a:pt x="2883034" y="777327"/>
                  </a:lnTo>
                  <a:lnTo>
                    <a:pt x="2907234" y="739228"/>
                  </a:lnTo>
                  <a:lnTo>
                    <a:pt x="2930822" y="700709"/>
                  </a:lnTo>
                  <a:lnTo>
                    <a:pt x="2953793" y="661778"/>
                  </a:lnTo>
                  <a:lnTo>
                    <a:pt x="2976139" y="622443"/>
                  </a:lnTo>
                  <a:lnTo>
                    <a:pt x="2997854" y="582709"/>
                  </a:lnTo>
                  <a:lnTo>
                    <a:pt x="3018931" y="542584"/>
                  </a:lnTo>
                  <a:lnTo>
                    <a:pt x="3039362" y="502074"/>
                  </a:lnTo>
                  <a:lnTo>
                    <a:pt x="3059141" y="461187"/>
                  </a:lnTo>
                  <a:lnTo>
                    <a:pt x="3078261" y="419929"/>
                  </a:lnTo>
                  <a:lnTo>
                    <a:pt x="3096716" y="378307"/>
                  </a:lnTo>
                  <a:lnTo>
                    <a:pt x="3114498" y="336328"/>
                  </a:lnTo>
                  <a:lnTo>
                    <a:pt x="3131600" y="293999"/>
                  </a:lnTo>
                  <a:lnTo>
                    <a:pt x="3148016" y="251326"/>
                  </a:lnTo>
                  <a:lnTo>
                    <a:pt x="3163739" y="208318"/>
                  </a:lnTo>
                  <a:lnTo>
                    <a:pt x="3178762" y="164979"/>
                  </a:lnTo>
                  <a:lnTo>
                    <a:pt x="3193077" y="121318"/>
                  </a:lnTo>
                  <a:lnTo>
                    <a:pt x="3206679" y="77341"/>
                  </a:lnTo>
                  <a:lnTo>
                    <a:pt x="3219561" y="33055"/>
                  </a:lnTo>
                  <a:lnTo>
                    <a:pt x="3228571" y="0"/>
                  </a:lnTo>
                  <a:lnTo>
                    <a:pt x="3743471" y="0"/>
                  </a:lnTo>
                  <a:lnTo>
                    <a:pt x="3733988" y="41164"/>
                  </a:lnTo>
                  <a:lnTo>
                    <a:pt x="3722893" y="86334"/>
                  </a:lnTo>
                  <a:lnTo>
                    <a:pt x="3711169" y="131251"/>
                  </a:lnTo>
                  <a:lnTo>
                    <a:pt x="3698822" y="175911"/>
                  </a:lnTo>
                  <a:lnTo>
                    <a:pt x="3685857" y="220309"/>
                  </a:lnTo>
                  <a:lnTo>
                    <a:pt x="3672278" y="264440"/>
                  </a:lnTo>
                  <a:lnTo>
                    <a:pt x="3658092" y="308300"/>
                  </a:lnTo>
                  <a:lnTo>
                    <a:pt x="3643302" y="351883"/>
                  </a:lnTo>
                  <a:lnTo>
                    <a:pt x="3627914" y="395184"/>
                  </a:lnTo>
                  <a:lnTo>
                    <a:pt x="3611933" y="438199"/>
                  </a:lnTo>
                  <a:lnTo>
                    <a:pt x="3595365" y="480923"/>
                  </a:lnTo>
                  <a:lnTo>
                    <a:pt x="3578213" y="523352"/>
                  </a:lnTo>
                  <a:lnTo>
                    <a:pt x="3560483" y="565480"/>
                  </a:lnTo>
                  <a:lnTo>
                    <a:pt x="3542181" y="607302"/>
                  </a:lnTo>
                  <a:lnTo>
                    <a:pt x="3523311" y="648814"/>
                  </a:lnTo>
                  <a:lnTo>
                    <a:pt x="3503878" y="690010"/>
                  </a:lnTo>
                  <a:lnTo>
                    <a:pt x="3483887" y="730887"/>
                  </a:lnTo>
                  <a:lnTo>
                    <a:pt x="3463344" y="771439"/>
                  </a:lnTo>
                  <a:lnTo>
                    <a:pt x="3442253" y="811661"/>
                  </a:lnTo>
                  <a:lnTo>
                    <a:pt x="3420619" y="851549"/>
                  </a:lnTo>
                  <a:lnTo>
                    <a:pt x="3398448" y="891098"/>
                  </a:lnTo>
                  <a:lnTo>
                    <a:pt x="3375744" y="930302"/>
                  </a:lnTo>
                  <a:lnTo>
                    <a:pt x="3352513" y="969158"/>
                  </a:lnTo>
                  <a:lnTo>
                    <a:pt x="3328760" y="1007660"/>
                  </a:lnTo>
                  <a:lnTo>
                    <a:pt x="3304489" y="1045803"/>
                  </a:lnTo>
                  <a:lnTo>
                    <a:pt x="3279706" y="1083583"/>
                  </a:lnTo>
                  <a:lnTo>
                    <a:pt x="3254416" y="1120994"/>
                  </a:lnTo>
                  <a:lnTo>
                    <a:pt x="3228623" y="1158033"/>
                  </a:lnTo>
                  <a:lnTo>
                    <a:pt x="3202333" y="1194694"/>
                  </a:lnTo>
                  <a:lnTo>
                    <a:pt x="3175552" y="1230972"/>
                  </a:lnTo>
                  <a:lnTo>
                    <a:pt x="3148283" y="1266862"/>
                  </a:lnTo>
                  <a:lnTo>
                    <a:pt x="3120532" y="1302360"/>
                  </a:lnTo>
                  <a:lnTo>
                    <a:pt x="3092304" y="1337461"/>
                  </a:lnTo>
                  <a:lnTo>
                    <a:pt x="3063604" y="1372160"/>
                  </a:lnTo>
                  <a:lnTo>
                    <a:pt x="3034437" y="1406452"/>
                  </a:lnTo>
                  <a:lnTo>
                    <a:pt x="3004808" y="1440333"/>
                  </a:lnTo>
                  <a:lnTo>
                    <a:pt x="2974722" y="1473797"/>
                  </a:lnTo>
                  <a:lnTo>
                    <a:pt x="2944185" y="1506839"/>
                  </a:lnTo>
                  <a:lnTo>
                    <a:pt x="2913201" y="1539456"/>
                  </a:lnTo>
                  <a:lnTo>
                    <a:pt x="2881775" y="1571642"/>
                  </a:lnTo>
                  <a:lnTo>
                    <a:pt x="2849913" y="1603392"/>
                  </a:lnTo>
                  <a:lnTo>
                    <a:pt x="2817618" y="1634701"/>
                  </a:lnTo>
                  <a:lnTo>
                    <a:pt x="2784898" y="1665565"/>
                  </a:lnTo>
                  <a:lnTo>
                    <a:pt x="2751756" y="1695978"/>
                  </a:lnTo>
                  <a:lnTo>
                    <a:pt x="2718197" y="1725937"/>
                  </a:lnTo>
                  <a:lnTo>
                    <a:pt x="2684227" y="1755435"/>
                  </a:lnTo>
                  <a:lnTo>
                    <a:pt x="2649851" y="1784469"/>
                  </a:lnTo>
                  <a:lnTo>
                    <a:pt x="2615073" y="1813034"/>
                  </a:lnTo>
                  <a:lnTo>
                    <a:pt x="2579899" y="1841124"/>
                  </a:lnTo>
                  <a:lnTo>
                    <a:pt x="2544334" y="1868735"/>
                  </a:lnTo>
                  <a:lnTo>
                    <a:pt x="2508382" y="1895861"/>
                  </a:lnTo>
                  <a:lnTo>
                    <a:pt x="2472049" y="1922499"/>
                  </a:lnTo>
                  <a:lnTo>
                    <a:pt x="2435341" y="1948644"/>
                  </a:lnTo>
                  <a:lnTo>
                    <a:pt x="2398261" y="1974289"/>
                  </a:lnTo>
                  <a:lnTo>
                    <a:pt x="2360815" y="1999432"/>
                  </a:lnTo>
                  <a:lnTo>
                    <a:pt x="2323008" y="2024066"/>
                  </a:lnTo>
                  <a:lnTo>
                    <a:pt x="2301791" y="2037477"/>
                  </a:lnTo>
                  <a:close/>
                </a:path>
                <a:path w="3743960" h="2537460">
                  <a:moveTo>
                    <a:pt x="572559" y="2537371"/>
                  </a:moveTo>
                  <a:lnTo>
                    <a:pt x="524078" y="2537019"/>
                  </a:lnTo>
                  <a:lnTo>
                    <a:pt x="475701" y="2535966"/>
                  </a:lnTo>
                  <a:lnTo>
                    <a:pt x="427504" y="2534216"/>
                  </a:lnTo>
                  <a:lnTo>
                    <a:pt x="379491" y="2531775"/>
                  </a:lnTo>
                  <a:lnTo>
                    <a:pt x="331669" y="2528648"/>
                  </a:lnTo>
                  <a:lnTo>
                    <a:pt x="284041" y="2524838"/>
                  </a:lnTo>
                  <a:lnTo>
                    <a:pt x="236612" y="2520351"/>
                  </a:lnTo>
                  <a:lnTo>
                    <a:pt x="189388" y="2515193"/>
                  </a:lnTo>
                  <a:lnTo>
                    <a:pt x="142372" y="2509366"/>
                  </a:lnTo>
                  <a:lnTo>
                    <a:pt x="95571" y="2502878"/>
                  </a:lnTo>
                  <a:lnTo>
                    <a:pt x="48988" y="2495731"/>
                  </a:lnTo>
                  <a:lnTo>
                    <a:pt x="2628" y="2487932"/>
                  </a:lnTo>
                  <a:lnTo>
                    <a:pt x="0" y="2487450"/>
                  </a:lnTo>
                  <a:lnTo>
                    <a:pt x="0" y="1977478"/>
                  </a:lnTo>
                  <a:lnTo>
                    <a:pt x="7727" y="1979167"/>
                  </a:lnTo>
                  <a:lnTo>
                    <a:pt x="53455" y="1988342"/>
                  </a:lnTo>
                  <a:lnTo>
                    <a:pt x="99451" y="1996755"/>
                  </a:lnTo>
                  <a:lnTo>
                    <a:pt x="145708" y="2004399"/>
                  </a:lnTo>
                  <a:lnTo>
                    <a:pt x="192219" y="2011268"/>
                  </a:lnTo>
                  <a:lnTo>
                    <a:pt x="238977" y="2017355"/>
                  </a:lnTo>
                  <a:lnTo>
                    <a:pt x="285975" y="2022652"/>
                  </a:lnTo>
                  <a:lnTo>
                    <a:pt x="333207" y="2027153"/>
                  </a:lnTo>
                  <a:lnTo>
                    <a:pt x="380666" y="2030851"/>
                  </a:lnTo>
                  <a:lnTo>
                    <a:pt x="428345" y="2033740"/>
                  </a:lnTo>
                  <a:lnTo>
                    <a:pt x="476236" y="2035811"/>
                  </a:lnTo>
                  <a:lnTo>
                    <a:pt x="524334" y="2037059"/>
                  </a:lnTo>
                  <a:lnTo>
                    <a:pt x="2301791" y="2037477"/>
                  </a:lnTo>
                  <a:lnTo>
                    <a:pt x="2284845" y="2048188"/>
                  </a:lnTo>
                  <a:lnTo>
                    <a:pt x="2246331" y="2071791"/>
                  </a:lnTo>
                  <a:lnTo>
                    <a:pt x="2207472" y="2094872"/>
                  </a:lnTo>
                  <a:lnTo>
                    <a:pt x="2168271" y="2117426"/>
                  </a:lnTo>
                  <a:lnTo>
                    <a:pt x="2128735" y="2139447"/>
                  </a:lnTo>
                  <a:lnTo>
                    <a:pt x="2088868" y="2160931"/>
                  </a:lnTo>
                  <a:lnTo>
                    <a:pt x="2048676" y="2181873"/>
                  </a:lnTo>
                  <a:lnTo>
                    <a:pt x="2008163" y="2202269"/>
                  </a:lnTo>
                  <a:lnTo>
                    <a:pt x="1967334" y="2222113"/>
                  </a:lnTo>
                  <a:lnTo>
                    <a:pt x="1926194" y="2241400"/>
                  </a:lnTo>
                  <a:lnTo>
                    <a:pt x="1884750" y="2260126"/>
                  </a:lnTo>
                  <a:lnTo>
                    <a:pt x="1843004" y="2278287"/>
                  </a:lnTo>
                  <a:lnTo>
                    <a:pt x="1800964" y="2295876"/>
                  </a:lnTo>
                  <a:lnTo>
                    <a:pt x="1758633" y="2312890"/>
                  </a:lnTo>
                  <a:lnTo>
                    <a:pt x="1716016" y="2329323"/>
                  </a:lnTo>
                  <a:lnTo>
                    <a:pt x="1673120" y="2345171"/>
                  </a:lnTo>
                  <a:lnTo>
                    <a:pt x="1629948" y="2360428"/>
                  </a:lnTo>
                  <a:lnTo>
                    <a:pt x="1586506" y="2375091"/>
                  </a:lnTo>
                  <a:lnTo>
                    <a:pt x="1542798" y="2389154"/>
                  </a:lnTo>
                  <a:lnTo>
                    <a:pt x="1498831" y="2402612"/>
                  </a:lnTo>
                  <a:lnTo>
                    <a:pt x="1454609" y="2415461"/>
                  </a:lnTo>
                  <a:lnTo>
                    <a:pt x="1410136" y="2427695"/>
                  </a:lnTo>
                  <a:lnTo>
                    <a:pt x="1365419" y="2439311"/>
                  </a:lnTo>
                  <a:lnTo>
                    <a:pt x="1320461" y="2450302"/>
                  </a:lnTo>
                  <a:lnTo>
                    <a:pt x="1275269" y="2460665"/>
                  </a:lnTo>
                  <a:lnTo>
                    <a:pt x="1229847" y="2470394"/>
                  </a:lnTo>
                  <a:lnTo>
                    <a:pt x="1184200" y="2479484"/>
                  </a:lnTo>
                  <a:lnTo>
                    <a:pt x="1138334" y="2487932"/>
                  </a:lnTo>
                  <a:lnTo>
                    <a:pt x="1092252" y="2495731"/>
                  </a:lnTo>
                  <a:lnTo>
                    <a:pt x="1045962" y="2502878"/>
                  </a:lnTo>
                  <a:lnTo>
                    <a:pt x="999466" y="2509366"/>
                  </a:lnTo>
                  <a:lnTo>
                    <a:pt x="952771" y="2515193"/>
                  </a:lnTo>
                  <a:lnTo>
                    <a:pt x="905881" y="2520351"/>
                  </a:lnTo>
                  <a:lnTo>
                    <a:pt x="858802" y="2524838"/>
                  </a:lnTo>
                  <a:lnTo>
                    <a:pt x="811538" y="2528648"/>
                  </a:lnTo>
                  <a:lnTo>
                    <a:pt x="764095" y="2531775"/>
                  </a:lnTo>
                  <a:lnTo>
                    <a:pt x="716478" y="2534216"/>
                  </a:lnTo>
                  <a:lnTo>
                    <a:pt x="668691" y="2535966"/>
                  </a:lnTo>
                  <a:lnTo>
                    <a:pt x="620740" y="2537019"/>
                  </a:lnTo>
                  <a:lnTo>
                    <a:pt x="572559" y="2537371"/>
                  </a:lnTo>
                  <a:close/>
                </a:path>
              </a:pathLst>
            </a:custGeom>
            <a:solidFill>
              <a:srgbClr val="E76A18">
                <a:alpha val="29798"/>
              </a:srgbClr>
            </a:solidFill>
          </p:spPr>
          <p:txBody>
            <a:bodyPr wrap="square" lIns="0" tIns="0" rIns="0" bIns="0" rtlCol="0"/>
            <a:lstStyle/>
            <a:p>
              <a:endParaRPr/>
            </a:p>
          </p:txBody>
        </p:sp>
        <p:sp>
          <p:nvSpPr>
            <p:cNvPr id="18" name="object 5">
              <a:extLst>
                <a:ext uri="{FF2B5EF4-FFF2-40B4-BE49-F238E27FC236}">
                  <a16:creationId xmlns:a16="http://schemas.microsoft.com/office/drawing/2014/main" id="{A9AC510C-8845-000A-75C1-20F5289E4A48}"/>
                </a:ext>
              </a:extLst>
            </p:cNvPr>
            <p:cNvSpPr/>
            <p:nvPr/>
          </p:nvSpPr>
          <p:spPr>
            <a:xfrm>
              <a:off x="0" y="1"/>
              <a:ext cx="3228975" cy="2037714"/>
            </a:xfrm>
            <a:custGeom>
              <a:avLst/>
              <a:gdLst/>
              <a:ahLst/>
              <a:cxnLst/>
              <a:rect l="l" t="t" r="r" b="b"/>
              <a:pathLst>
                <a:path w="3228975" h="2037714">
                  <a:moveTo>
                    <a:pt x="572630" y="2037477"/>
                  </a:moveTo>
                  <a:lnTo>
                    <a:pt x="524334" y="2037059"/>
                  </a:lnTo>
                  <a:lnTo>
                    <a:pt x="476236" y="2035811"/>
                  </a:lnTo>
                  <a:lnTo>
                    <a:pt x="428345" y="2033740"/>
                  </a:lnTo>
                  <a:lnTo>
                    <a:pt x="380666" y="2030851"/>
                  </a:lnTo>
                  <a:lnTo>
                    <a:pt x="333207" y="2027153"/>
                  </a:lnTo>
                  <a:lnTo>
                    <a:pt x="285975" y="2022652"/>
                  </a:lnTo>
                  <a:lnTo>
                    <a:pt x="238977" y="2017355"/>
                  </a:lnTo>
                  <a:lnTo>
                    <a:pt x="192219" y="2011268"/>
                  </a:lnTo>
                  <a:lnTo>
                    <a:pt x="145708" y="2004399"/>
                  </a:lnTo>
                  <a:lnTo>
                    <a:pt x="99451" y="1996755"/>
                  </a:lnTo>
                  <a:lnTo>
                    <a:pt x="53455" y="1988342"/>
                  </a:lnTo>
                  <a:lnTo>
                    <a:pt x="7727" y="1979167"/>
                  </a:lnTo>
                  <a:lnTo>
                    <a:pt x="0" y="1977478"/>
                  </a:lnTo>
                  <a:lnTo>
                    <a:pt x="0" y="0"/>
                  </a:lnTo>
                  <a:lnTo>
                    <a:pt x="3228571" y="0"/>
                  </a:lnTo>
                  <a:lnTo>
                    <a:pt x="3219561" y="33055"/>
                  </a:lnTo>
                  <a:lnTo>
                    <a:pt x="3206679" y="77341"/>
                  </a:lnTo>
                  <a:lnTo>
                    <a:pt x="3193077" y="121318"/>
                  </a:lnTo>
                  <a:lnTo>
                    <a:pt x="3178762" y="164979"/>
                  </a:lnTo>
                  <a:lnTo>
                    <a:pt x="3163739" y="208318"/>
                  </a:lnTo>
                  <a:lnTo>
                    <a:pt x="3148016" y="251326"/>
                  </a:lnTo>
                  <a:lnTo>
                    <a:pt x="3131600" y="293999"/>
                  </a:lnTo>
                  <a:lnTo>
                    <a:pt x="3114498" y="336328"/>
                  </a:lnTo>
                  <a:lnTo>
                    <a:pt x="3096716" y="378307"/>
                  </a:lnTo>
                  <a:lnTo>
                    <a:pt x="3078261" y="419929"/>
                  </a:lnTo>
                  <a:lnTo>
                    <a:pt x="3059141" y="461187"/>
                  </a:lnTo>
                  <a:lnTo>
                    <a:pt x="3039362" y="502074"/>
                  </a:lnTo>
                  <a:lnTo>
                    <a:pt x="3018931" y="542584"/>
                  </a:lnTo>
                  <a:lnTo>
                    <a:pt x="2997854" y="582709"/>
                  </a:lnTo>
                  <a:lnTo>
                    <a:pt x="2976139" y="622443"/>
                  </a:lnTo>
                  <a:lnTo>
                    <a:pt x="2953793" y="661778"/>
                  </a:lnTo>
                  <a:lnTo>
                    <a:pt x="2930822" y="700709"/>
                  </a:lnTo>
                  <a:lnTo>
                    <a:pt x="2907234" y="739228"/>
                  </a:lnTo>
                  <a:lnTo>
                    <a:pt x="2883034" y="777327"/>
                  </a:lnTo>
                  <a:lnTo>
                    <a:pt x="2858231" y="815002"/>
                  </a:lnTo>
                  <a:lnTo>
                    <a:pt x="2832830" y="852244"/>
                  </a:lnTo>
                  <a:lnTo>
                    <a:pt x="2806839" y="889046"/>
                  </a:lnTo>
                  <a:lnTo>
                    <a:pt x="2780264" y="925402"/>
                  </a:lnTo>
                  <a:lnTo>
                    <a:pt x="2753113" y="961305"/>
                  </a:lnTo>
                  <a:lnTo>
                    <a:pt x="2725393" y="996749"/>
                  </a:lnTo>
                  <a:lnTo>
                    <a:pt x="2697109" y="1031725"/>
                  </a:lnTo>
                  <a:lnTo>
                    <a:pt x="2668269" y="1066228"/>
                  </a:lnTo>
                  <a:lnTo>
                    <a:pt x="2638881" y="1100250"/>
                  </a:lnTo>
                  <a:lnTo>
                    <a:pt x="2608950" y="1133785"/>
                  </a:lnTo>
                  <a:lnTo>
                    <a:pt x="2578483" y="1166825"/>
                  </a:lnTo>
                  <a:lnTo>
                    <a:pt x="2547488" y="1199365"/>
                  </a:lnTo>
                  <a:lnTo>
                    <a:pt x="2515972" y="1231396"/>
                  </a:lnTo>
                  <a:lnTo>
                    <a:pt x="2483940" y="1262913"/>
                  </a:lnTo>
                  <a:lnTo>
                    <a:pt x="2451401" y="1293908"/>
                  </a:lnTo>
                  <a:lnTo>
                    <a:pt x="2418360" y="1324374"/>
                  </a:lnTo>
                  <a:lnTo>
                    <a:pt x="2384825" y="1354305"/>
                  </a:lnTo>
                  <a:lnTo>
                    <a:pt x="2350803" y="1383694"/>
                  </a:lnTo>
                  <a:lnTo>
                    <a:pt x="2316300" y="1412534"/>
                  </a:lnTo>
                  <a:lnTo>
                    <a:pt x="2281324" y="1440817"/>
                  </a:lnTo>
                  <a:lnTo>
                    <a:pt x="2245881" y="1468538"/>
                  </a:lnTo>
                  <a:lnTo>
                    <a:pt x="2209977" y="1495689"/>
                  </a:lnTo>
                  <a:lnTo>
                    <a:pt x="2173621" y="1522264"/>
                  </a:lnTo>
                  <a:lnTo>
                    <a:pt x="2136819" y="1548255"/>
                  </a:lnTo>
                  <a:lnTo>
                    <a:pt x="2099577" y="1573655"/>
                  </a:lnTo>
                  <a:lnTo>
                    <a:pt x="2061903" y="1598459"/>
                  </a:lnTo>
                  <a:lnTo>
                    <a:pt x="2023803" y="1622658"/>
                  </a:lnTo>
                  <a:lnTo>
                    <a:pt x="1985284" y="1646247"/>
                  </a:lnTo>
                  <a:lnTo>
                    <a:pt x="1946353" y="1669218"/>
                  </a:lnTo>
                  <a:lnTo>
                    <a:pt x="1907018" y="1691564"/>
                  </a:lnTo>
                  <a:lnTo>
                    <a:pt x="1867284" y="1713279"/>
                  </a:lnTo>
                  <a:lnTo>
                    <a:pt x="1827159" y="1734355"/>
                  </a:lnTo>
                  <a:lnTo>
                    <a:pt x="1786649" y="1754787"/>
                  </a:lnTo>
                  <a:lnTo>
                    <a:pt x="1745762" y="1774566"/>
                  </a:lnTo>
                  <a:lnTo>
                    <a:pt x="1704504" y="1793686"/>
                  </a:lnTo>
                  <a:lnTo>
                    <a:pt x="1662882" y="1812141"/>
                  </a:lnTo>
                  <a:lnTo>
                    <a:pt x="1620903" y="1829922"/>
                  </a:lnTo>
                  <a:lnTo>
                    <a:pt x="1578574" y="1847025"/>
                  </a:lnTo>
                  <a:lnTo>
                    <a:pt x="1535902" y="1863441"/>
                  </a:lnTo>
                  <a:lnTo>
                    <a:pt x="1492893" y="1879164"/>
                  </a:lnTo>
                  <a:lnTo>
                    <a:pt x="1449554" y="1894186"/>
                  </a:lnTo>
                  <a:lnTo>
                    <a:pt x="1405893" y="1908502"/>
                  </a:lnTo>
                  <a:lnTo>
                    <a:pt x="1361916" y="1922104"/>
                  </a:lnTo>
                  <a:lnTo>
                    <a:pt x="1317630" y="1934985"/>
                  </a:lnTo>
                  <a:lnTo>
                    <a:pt x="1273042" y="1947139"/>
                  </a:lnTo>
                  <a:lnTo>
                    <a:pt x="1228159" y="1958559"/>
                  </a:lnTo>
                  <a:lnTo>
                    <a:pt x="1182987" y="1969237"/>
                  </a:lnTo>
                  <a:lnTo>
                    <a:pt x="1137534" y="1979167"/>
                  </a:lnTo>
                  <a:lnTo>
                    <a:pt x="1091806" y="1988342"/>
                  </a:lnTo>
                  <a:lnTo>
                    <a:pt x="1045810" y="1996755"/>
                  </a:lnTo>
                  <a:lnTo>
                    <a:pt x="999553" y="2004399"/>
                  </a:lnTo>
                  <a:lnTo>
                    <a:pt x="953042" y="2011268"/>
                  </a:lnTo>
                  <a:lnTo>
                    <a:pt x="906284" y="2017355"/>
                  </a:lnTo>
                  <a:lnTo>
                    <a:pt x="859285" y="2022652"/>
                  </a:lnTo>
                  <a:lnTo>
                    <a:pt x="812053" y="2027153"/>
                  </a:lnTo>
                  <a:lnTo>
                    <a:pt x="764595" y="2030851"/>
                  </a:lnTo>
                  <a:lnTo>
                    <a:pt x="716916" y="2033740"/>
                  </a:lnTo>
                  <a:lnTo>
                    <a:pt x="669025" y="2035811"/>
                  </a:lnTo>
                  <a:lnTo>
                    <a:pt x="620927" y="2037059"/>
                  </a:lnTo>
                  <a:lnTo>
                    <a:pt x="572630" y="2037477"/>
                  </a:lnTo>
                  <a:close/>
                </a:path>
              </a:pathLst>
            </a:custGeom>
            <a:solidFill>
              <a:srgbClr val="FFA559">
                <a:alpha val="29798"/>
              </a:srgbClr>
            </a:solidFill>
          </p:spPr>
          <p:txBody>
            <a:bodyPr wrap="square" lIns="0" tIns="0" rIns="0" bIns="0" rtlCol="0"/>
            <a:lstStyle/>
            <a:p>
              <a:endParaRPr/>
            </a:p>
          </p:txBody>
        </p:sp>
      </p:grpSp>
      <p:sp>
        <p:nvSpPr>
          <p:cNvPr id="9" name="Rectangle: Rounded Corners 8">
            <a:extLst>
              <a:ext uri="{FF2B5EF4-FFF2-40B4-BE49-F238E27FC236}">
                <a16:creationId xmlns:a16="http://schemas.microsoft.com/office/drawing/2014/main" id="{BC9CF601-C4FE-F936-1A3D-71A9074E490E}"/>
              </a:ext>
            </a:extLst>
          </p:cNvPr>
          <p:cNvSpPr/>
          <p:nvPr/>
        </p:nvSpPr>
        <p:spPr>
          <a:xfrm>
            <a:off x="990600" y="876300"/>
            <a:ext cx="102870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44F1DD-E286-9B6F-89A7-5B68FA5A5430}"/>
              </a:ext>
            </a:extLst>
          </p:cNvPr>
          <p:cNvPicPr>
            <a:picLocks noChangeAspect="1"/>
          </p:cNvPicPr>
          <p:nvPr/>
        </p:nvPicPr>
        <p:blipFill>
          <a:blip r:embed="rId3"/>
          <a:stretch>
            <a:fillRect/>
          </a:stretch>
        </p:blipFill>
        <p:spPr>
          <a:xfrm>
            <a:off x="8305800" y="4000500"/>
            <a:ext cx="9448800" cy="3850150"/>
          </a:xfrm>
          <a:prstGeom prst="rect">
            <a:avLst/>
          </a:prstGeom>
          <a:ln>
            <a:solidFill>
              <a:schemeClr val="bg1">
                <a:lumMod val="95000"/>
              </a:schemeClr>
            </a:solidFill>
          </a:ln>
        </p:spPr>
      </p:pic>
      <p:sp>
        <p:nvSpPr>
          <p:cNvPr id="4" name="TextBox 3">
            <a:extLst>
              <a:ext uri="{FF2B5EF4-FFF2-40B4-BE49-F238E27FC236}">
                <a16:creationId xmlns:a16="http://schemas.microsoft.com/office/drawing/2014/main" id="{E8F08888-AF48-B5A4-37C7-C710A76A4CBA}"/>
              </a:ext>
            </a:extLst>
          </p:cNvPr>
          <p:cNvSpPr txBox="1"/>
          <p:nvPr/>
        </p:nvSpPr>
        <p:spPr>
          <a:xfrm>
            <a:off x="990600" y="3247654"/>
            <a:ext cx="6858000" cy="6225230"/>
          </a:xfrm>
          <a:prstGeom prst="rect">
            <a:avLst/>
          </a:prstGeom>
          <a:noFill/>
        </p:spPr>
        <p:txBody>
          <a:bodyPr wrap="square" rtlCol="0">
            <a:spAutoFit/>
          </a:bodyPr>
          <a:lstStyle/>
          <a:p>
            <a:pPr algn="l"/>
            <a:r>
              <a:rPr lang="en-US" sz="6600" b="1">
                <a:solidFill>
                  <a:srgbClr val="77A9AC"/>
                </a:solidFill>
                <a:latin typeface="Century Gothic" panose="020B0502020202020204" pitchFamily="34" charset="0"/>
              </a:rPr>
              <a:t>Optimize your CAIA Exam Experience</a:t>
            </a:r>
          </a:p>
          <a:p>
            <a:pPr algn="l"/>
            <a:endParaRPr lang="en-US" sz="2400">
              <a:solidFill>
                <a:srgbClr val="1A1A1A"/>
              </a:solidFill>
              <a:latin typeface="Century Gothic" panose="020B0502020202020204" pitchFamily="34" charset="0"/>
            </a:endParaRPr>
          </a:p>
          <a:p>
            <a:pPr marL="342900" indent="-342900" algn="l">
              <a:lnSpc>
                <a:spcPct val="150000"/>
              </a:lnSpc>
              <a:spcBef>
                <a:spcPts val="600"/>
              </a:spcBef>
              <a:spcAft>
                <a:spcPts val="600"/>
              </a:spcAft>
              <a:buFont typeface="Wingdings" panose="05000000000000000000" pitchFamily="2" charset="2"/>
              <a:buChar char="þ"/>
            </a:pPr>
            <a:r>
              <a:rPr lang="en-US" sz="2400">
                <a:solidFill>
                  <a:srgbClr val="1A1A1A"/>
                </a:solidFill>
                <a:latin typeface="Century Gothic" panose="020B0502020202020204" pitchFamily="34" charset="0"/>
              </a:rPr>
              <a:t>Your CAIA Profile is your central command</a:t>
            </a:r>
          </a:p>
          <a:p>
            <a:pPr marL="342900" indent="-342900" algn="l">
              <a:lnSpc>
                <a:spcPct val="150000"/>
              </a:lnSpc>
              <a:spcBef>
                <a:spcPts val="600"/>
              </a:spcBef>
              <a:spcAft>
                <a:spcPts val="600"/>
              </a:spcAft>
              <a:buFont typeface="Wingdings" panose="05000000000000000000" pitchFamily="2" charset="2"/>
              <a:buChar char="þ"/>
            </a:pPr>
            <a:r>
              <a:rPr lang="en-US" sz="2400">
                <a:solidFill>
                  <a:srgbClr val="1A1A1A"/>
                </a:solidFill>
                <a:latin typeface="Century Gothic" panose="020B0502020202020204" pitchFamily="34" charset="0"/>
              </a:rPr>
              <a:t>Keep your Account profile up to date.</a:t>
            </a:r>
          </a:p>
          <a:p>
            <a:pPr marL="342900" indent="-342900" algn="l">
              <a:lnSpc>
                <a:spcPct val="150000"/>
              </a:lnSpc>
              <a:spcBef>
                <a:spcPts val="600"/>
              </a:spcBef>
              <a:spcAft>
                <a:spcPts val="600"/>
              </a:spcAft>
              <a:buFont typeface="Wingdings" panose="05000000000000000000" pitchFamily="2" charset="2"/>
              <a:buChar char="þ"/>
            </a:pPr>
            <a:r>
              <a:rPr lang="en-US" sz="2400">
                <a:solidFill>
                  <a:srgbClr val="1A1A1A"/>
                </a:solidFill>
                <a:latin typeface="Century Gothic" panose="020B0502020202020204" pitchFamily="34" charset="0"/>
              </a:rPr>
              <a:t>Our team &amp; Test Partner Pearson keep you informed via email</a:t>
            </a:r>
            <a:endParaRPr lang="en-US"/>
          </a:p>
        </p:txBody>
      </p:sp>
      <p:sp>
        <p:nvSpPr>
          <p:cNvPr id="13" name="Title 1">
            <a:extLst>
              <a:ext uri="{FF2B5EF4-FFF2-40B4-BE49-F238E27FC236}">
                <a16:creationId xmlns:a16="http://schemas.microsoft.com/office/drawing/2014/main" id="{D974F7A5-D70E-A8D1-9FD7-4710B24FC5A8}"/>
              </a:ext>
            </a:extLst>
          </p:cNvPr>
          <p:cNvSpPr>
            <a:spLocks noGrp="1"/>
          </p:cNvSpPr>
          <p:nvPr>
            <p:ph type="title"/>
          </p:nvPr>
        </p:nvSpPr>
        <p:spPr>
          <a:xfrm>
            <a:off x="1143000" y="1104662"/>
            <a:ext cx="10668000" cy="800219"/>
          </a:xfrm>
        </p:spPr>
        <p:txBody>
          <a:bodyPr/>
          <a:lstStyle/>
          <a:p>
            <a:r>
              <a:rPr lang="en-US" sz="5200" b="0">
                <a:solidFill>
                  <a:schemeClr val="bg1"/>
                </a:solidFill>
              </a:rPr>
              <a:t>Your CAIA Journey</a:t>
            </a:r>
          </a:p>
        </p:txBody>
      </p:sp>
    </p:spTree>
    <p:extLst>
      <p:ext uri="{BB962C8B-B14F-4D97-AF65-F5344CB8AC3E}">
        <p14:creationId xmlns:p14="http://schemas.microsoft.com/office/powerpoint/2010/main" val="1528294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Diagonal Corners Rounded 20">
            <a:extLst>
              <a:ext uri="{FF2B5EF4-FFF2-40B4-BE49-F238E27FC236}">
                <a16:creationId xmlns:a16="http://schemas.microsoft.com/office/drawing/2014/main" id="{477DE196-550C-98E3-79A7-873D763D9FBF}"/>
              </a:ext>
            </a:extLst>
          </p:cNvPr>
          <p:cNvSpPr/>
          <p:nvPr/>
        </p:nvSpPr>
        <p:spPr>
          <a:xfrm>
            <a:off x="0" y="8036762"/>
            <a:ext cx="3124200" cy="2212138"/>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Diagonal Corners Rounded 18">
            <a:extLst>
              <a:ext uri="{FF2B5EF4-FFF2-40B4-BE49-F238E27FC236}">
                <a16:creationId xmlns:a16="http://schemas.microsoft.com/office/drawing/2014/main" id="{CE5DE226-59BF-4046-34E3-DDC6AD960A6A}"/>
              </a:ext>
            </a:extLst>
          </p:cNvPr>
          <p:cNvSpPr/>
          <p:nvPr/>
        </p:nvSpPr>
        <p:spPr>
          <a:xfrm>
            <a:off x="14925961" y="8593493"/>
            <a:ext cx="3124200" cy="1470811"/>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6493B17-6197-E79A-2642-D8D9E0EC7FBC}"/>
              </a:ext>
            </a:extLst>
          </p:cNvPr>
          <p:cNvSpPr/>
          <p:nvPr/>
        </p:nvSpPr>
        <p:spPr>
          <a:xfrm>
            <a:off x="609600" y="419100"/>
            <a:ext cx="17068800" cy="9220200"/>
          </a:xfrm>
          <a:prstGeom prst="roundRect">
            <a:avLst>
              <a:gd name="adj" fmla="val 60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8684162" cy="800219"/>
          </a:xfrm>
        </p:spPr>
        <p:txBody>
          <a:bodyPr/>
          <a:lstStyle/>
          <a:p>
            <a:r>
              <a:rPr lang="en-US"/>
              <a:t>Your CAIA Journey</a:t>
            </a:r>
          </a:p>
        </p:txBody>
      </p:sp>
      <p:grpSp>
        <p:nvGrpSpPr>
          <p:cNvPr id="11" name="Group 10">
            <a:extLst>
              <a:ext uri="{FF2B5EF4-FFF2-40B4-BE49-F238E27FC236}">
                <a16:creationId xmlns:a16="http://schemas.microsoft.com/office/drawing/2014/main" id="{C262B41D-68CE-28FB-9740-BF11EB179003}"/>
              </a:ext>
            </a:extLst>
          </p:cNvPr>
          <p:cNvGrpSpPr/>
          <p:nvPr/>
        </p:nvGrpSpPr>
        <p:grpSpPr>
          <a:xfrm>
            <a:off x="10177152" y="800100"/>
            <a:ext cx="6967848" cy="8686800"/>
            <a:chOff x="1458644" y="876300"/>
            <a:chExt cx="6713220" cy="8282019"/>
          </a:xfrm>
        </p:grpSpPr>
        <p:pic>
          <p:nvPicPr>
            <p:cNvPr id="5" name="Picture 4">
              <a:extLst>
                <a:ext uri="{FF2B5EF4-FFF2-40B4-BE49-F238E27FC236}">
                  <a16:creationId xmlns:a16="http://schemas.microsoft.com/office/drawing/2014/main" id="{CC3FE96A-800F-2761-732D-C00982CCB664}"/>
                </a:ext>
              </a:extLst>
            </p:cNvPr>
            <p:cNvPicPr>
              <a:picLocks noChangeAspect="1"/>
            </p:cNvPicPr>
            <p:nvPr/>
          </p:nvPicPr>
          <p:blipFill rotWithShape="1">
            <a:blip r:embed="rId3"/>
            <a:srcRect l="1127"/>
            <a:stretch/>
          </p:blipFill>
          <p:spPr>
            <a:xfrm>
              <a:off x="1458644" y="876300"/>
              <a:ext cx="6686550" cy="4154403"/>
            </a:xfrm>
            <a:prstGeom prst="rect">
              <a:avLst/>
            </a:prstGeom>
          </p:spPr>
        </p:pic>
        <p:pic>
          <p:nvPicPr>
            <p:cNvPr id="7" name="Picture 6">
              <a:extLst>
                <a:ext uri="{FF2B5EF4-FFF2-40B4-BE49-F238E27FC236}">
                  <a16:creationId xmlns:a16="http://schemas.microsoft.com/office/drawing/2014/main" id="{5EB385D9-9BF1-4365-84F4-E22FE1B134CD}"/>
                </a:ext>
              </a:extLst>
            </p:cNvPr>
            <p:cNvPicPr>
              <a:picLocks noChangeAspect="1"/>
            </p:cNvPicPr>
            <p:nvPr/>
          </p:nvPicPr>
          <p:blipFill>
            <a:blip r:embed="rId4"/>
            <a:stretch>
              <a:fillRect/>
            </a:stretch>
          </p:blipFill>
          <p:spPr>
            <a:xfrm>
              <a:off x="1485314" y="4963554"/>
              <a:ext cx="6686550" cy="4194765"/>
            </a:xfrm>
            <a:prstGeom prst="rect">
              <a:avLst/>
            </a:prstGeom>
          </p:spPr>
        </p:pic>
        <p:sp>
          <p:nvSpPr>
            <p:cNvPr id="8" name="Rectangle 7">
              <a:extLst>
                <a:ext uri="{FF2B5EF4-FFF2-40B4-BE49-F238E27FC236}">
                  <a16:creationId xmlns:a16="http://schemas.microsoft.com/office/drawing/2014/main" id="{F24EBF09-0520-5CEC-F340-AA43EA2297D3}"/>
                </a:ext>
              </a:extLst>
            </p:cNvPr>
            <p:cNvSpPr/>
            <p:nvPr/>
          </p:nvSpPr>
          <p:spPr>
            <a:xfrm>
              <a:off x="1458644" y="876300"/>
              <a:ext cx="6713220" cy="828201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CF0E7541-E5F0-A06B-1CAD-A2248D5F4E0D}"/>
              </a:ext>
            </a:extLst>
          </p:cNvPr>
          <p:cNvPicPr>
            <a:picLocks noChangeAspect="1"/>
          </p:cNvPicPr>
          <p:nvPr/>
        </p:nvPicPr>
        <p:blipFill rotWithShape="1">
          <a:blip r:embed="rId5"/>
          <a:srcRect t="28428" b="10224"/>
          <a:stretch/>
        </p:blipFill>
        <p:spPr>
          <a:xfrm>
            <a:off x="10190993" y="6972300"/>
            <a:ext cx="6954007" cy="2272124"/>
          </a:xfrm>
          <a:prstGeom prst="rect">
            <a:avLst/>
          </a:prstGeom>
        </p:spPr>
      </p:pic>
      <p:sp>
        <p:nvSpPr>
          <p:cNvPr id="15" name="Arrow: Up 14">
            <a:extLst>
              <a:ext uri="{FF2B5EF4-FFF2-40B4-BE49-F238E27FC236}">
                <a16:creationId xmlns:a16="http://schemas.microsoft.com/office/drawing/2014/main" id="{B24B777E-A12E-3C51-C031-31DA1983274B}"/>
              </a:ext>
            </a:extLst>
          </p:cNvPr>
          <p:cNvSpPr/>
          <p:nvPr/>
        </p:nvSpPr>
        <p:spPr>
          <a:xfrm rot="2995917">
            <a:off x="13258937" y="827973"/>
            <a:ext cx="467751" cy="72599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EC084DD6-1006-5D95-E88E-F25B9FBA808E}"/>
              </a:ext>
            </a:extLst>
          </p:cNvPr>
          <p:cNvSpPr/>
          <p:nvPr/>
        </p:nvSpPr>
        <p:spPr>
          <a:xfrm rot="5400000">
            <a:off x="14329088" y="2080204"/>
            <a:ext cx="467749" cy="72599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E5B58362-775F-5C4F-124B-D471AE1608A8}"/>
              </a:ext>
            </a:extLst>
          </p:cNvPr>
          <p:cNvSpPr/>
          <p:nvPr/>
        </p:nvSpPr>
        <p:spPr>
          <a:xfrm rot="5400000">
            <a:off x="9289320" y="8138576"/>
            <a:ext cx="467749" cy="72599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80797B3-3BF5-9D6F-DEBC-BCF6F8F19C74}"/>
              </a:ext>
            </a:extLst>
          </p:cNvPr>
          <p:cNvSpPr txBox="1"/>
          <p:nvPr/>
        </p:nvSpPr>
        <p:spPr>
          <a:xfrm>
            <a:off x="2163564" y="3047302"/>
            <a:ext cx="6218436" cy="5220398"/>
          </a:xfrm>
          <a:prstGeom prst="rect">
            <a:avLst/>
          </a:prstGeom>
          <a:noFill/>
        </p:spPr>
        <p:txBody>
          <a:bodyPr wrap="square" rtlCol="0">
            <a:spAutoFit/>
          </a:bodyPr>
          <a:lstStyle/>
          <a:p>
            <a:pPr algn="l"/>
            <a:r>
              <a:rPr lang="en-US" sz="6600" b="1">
                <a:solidFill>
                  <a:srgbClr val="77A9AC"/>
                </a:solidFill>
                <a:latin typeface="Century Gothic" panose="020B0502020202020204" pitchFamily="34" charset="0"/>
              </a:rPr>
              <a:t>Candidate Resources</a:t>
            </a:r>
          </a:p>
          <a:p>
            <a:pPr algn="l"/>
            <a:endParaRPr lang="en-US" sz="2400">
              <a:solidFill>
                <a:srgbClr val="1A1A1A"/>
              </a:solidFill>
              <a:latin typeface="Century Gothic" panose="020B0502020202020204" pitchFamily="34" charset="0"/>
            </a:endParaRPr>
          </a:p>
          <a:p>
            <a:pPr marL="914400" indent="-457200" algn="l">
              <a:spcBef>
                <a:spcPts val="600"/>
              </a:spcBef>
              <a:spcAft>
                <a:spcPts val="600"/>
              </a:spcAft>
              <a:buFont typeface="+mj-lt"/>
              <a:buAutoNum type="arabicPeriod"/>
            </a:pPr>
            <a:r>
              <a:rPr lang="en-US" sz="3600" b="1">
                <a:solidFill>
                  <a:srgbClr val="77A9AC"/>
                </a:solidFill>
                <a:latin typeface="Century Gothic" panose="020B0502020202020204" pitchFamily="34" charset="0"/>
              </a:rPr>
              <a:t>Register</a:t>
            </a:r>
            <a:r>
              <a:rPr lang="en-US" sz="2400">
                <a:solidFill>
                  <a:srgbClr val="1A1A1A"/>
                </a:solidFill>
                <a:latin typeface="Century Gothic" panose="020B0502020202020204" pitchFamily="34" charset="0"/>
              </a:rPr>
              <a:t> as a candidate </a:t>
            </a:r>
          </a:p>
          <a:p>
            <a:pPr marL="914400" indent="-457200" algn="l">
              <a:spcBef>
                <a:spcPts val="600"/>
              </a:spcBef>
              <a:spcAft>
                <a:spcPts val="600"/>
              </a:spcAft>
              <a:buFont typeface="+mj-lt"/>
              <a:buAutoNum type="arabicPeriod"/>
            </a:pPr>
            <a:r>
              <a:rPr lang="en-US" sz="3600" b="1">
                <a:solidFill>
                  <a:srgbClr val="77A9AC"/>
                </a:solidFill>
                <a:latin typeface="Century Gothic" panose="020B0502020202020204" pitchFamily="34" charset="0"/>
              </a:rPr>
              <a:t>Schedule</a:t>
            </a:r>
            <a:r>
              <a:rPr lang="en-US" sz="2400">
                <a:solidFill>
                  <a:srgbClr val="1A1A1A"/>
                </a:solidFill>
                <a:latin typeface="Century Gothic" panose="020B0502020202020204" pitchFamily="34" charset="0"/>
              </a:rPr>
              <a:t> your exam seat </a:t>
            </a:r>
          </a:p>
          <a:p>
            <a:pPr marL="914400" indent="-457200" algn="l">
              <a:spcBef>
                <a:spcPts val="600"/>
              </a:spcBef>
              <a:spcAft>
                <a:spcPts val="600"/>
              </a:spcAft>
              <a:buFont typeface="+mj-lt"/>
              <a:buAutoNum type="arabicPeriod"/>
            </a:pPr>
            <a:r>
              <a:rPr lang="en-US" sz="3600" b="1">
                <a:solidFill>
                  <a:srgbClr val="77A9AC"/>
                </a:solidFill>
                <a:latin typeface="Century Gothic" panose="020B0502020202020204" pitchFamily="34" charset="0"/>
              </a:rPr>
              <a:t>Prepare </a:t>
            </a:r>
            <a:r>
              <a:rPr lang="en-US" sz="2400">
                <a:solidFill>
                  <a:srgbClr val="1A1A1A"/>
                </a:solidFill>
                <a:latin typeface="Century Gothic" panose="020B0502020202020204" pitchFamily="34" charset="0"/>
              </a:rPr>
              <a:t>your learning journey </a:t>
            </a:r>
          </a:p>
          <a:p>
            <a:pPr marL="914400" indent="-457200" algn="l">
              <a:spcBef>
                <a:spcPts val="600"/>
              </a:spcBef>
              <a:spcAft>
                <a:spcPts val="600"/>
              </a:spcAft>
              <a:buFont typeface="+mj-lt"/>
              <a:buAutoNum type="arabicPeriod"/>
            </a:pPr>
            <a:r>
              <a:rPr lang="en-US" sz="3600" b="1">
                <a:solidFill>
                  <a:srgbClr val="77A9AC"/>
                </a:solidFill>
                <a:latin typeface="Century Gothic" panose="020B0502020202020204" pitchFamily="34" charset="0"/>
              </a:rPr>
              <a:t>Study </a:t>
            </a:r>
            <a:r>
              <a:rPr lang="en-US" sz="2400">
                <a:solidFill>
                  <a:srgbClr val="1A1A1A"/>
                </a:solidFill>
                <a:latin typeface="Century Gothic" panose="020B0502020202020204" pitchFamily="34" charset="0"/>
              </a:rPr>
              <a:t>for your exam day</a:t>
            </a:r>
          </a:p>
        </p:txBody>
      </p:sp>
      <p:sp>
        <p:nvSpPr>
          <p:cNvPr id="22" name="object 5">
            <a:extLst>
              <a:ext uri="{FF2B5EF4-FFF2-40B4-BE49-F238E27FC236}">
                <a16:creationId xmlns:a16="http://schemas.microsoft.com/office/drawing/2014/main" id="{4AE5E01A-5DA4-EE98-430A-2DAEC4FEDA3F}"/>
              </a:ext>
            </a:extLst>
          </p:cNvPr>
          <p:cNvSpPr/>
          <p:nvPr/>
        </p:nvSpPr>
        <p:spPr>
          <a:xfrm>
            <a:off x="0" y="7886700"/>
            <a:ext cx="2971800" cy="2400513"/>
          </a:xfrm>
          <a:custGeom>
            <a:avLst/>
            <a:gdLst/>
            <a:ahLst/>
            <a:cxnLst/>
            <a:rect l="l" t="t" r="r" b="b"/>
            <a:pathLst>
              <a:path w="1769110" h="1313815">
                <a:moveTo>
                  <a:pt x="0" y="0"/>
                </a:moveTo>
                <a:lnTo>
                  <a:pt x="83977" y="7157"/>
                </a:lnTo>
                <a:lnTo>
                  <a:pt x="134807" y="13358"/>
                </a:lnTo>
                <a:lnTo>
                  <a:pt x="185373" y="20904"/>
                </a:lnTo>
                <a:lnTo>
                  <a:pt x="235631" y="29808"/>
                </a:lnTo>
                <a:lnTo>
                  <a:pt x="285538" y="40085"/>
                </a:lnTo>
                <a:lnTo>
                  <a:pt x="335870" y="51154"/>
                </a:lnTo>
                <a:lnTo>
                  <a:pt x="386045" y="63550"/>
                </a:lnTo>
                <a:lnTo>
                  <a:pt x="435997" y="77289"/>
                </a:lnTo>
                <a:lnTo>
                  <a:pt x="485658" y="92387"/>
                </a:lnTo>
                <a:lnTo>
                  <a:pt x="534960" y="108859"/>
                </a:lnTo>
                <a:lnTo>
                  <a:pt x="583838" y="126722"/>
                </a:lnTo>
                <a:lnTo>
                  <a:pt x="632222" y="145991"/>
                </a:lnTo>
                <a:lnTo>
                  <a:pt x="680814" y="166748"/>
                </a:lnTo>
                <a:lnTo>
                  <a:pt x="728866" y="188710"/>
                </a:lnTo>
                <a:lnTo>
                  <a:pt x="776349" y="211868"/>
                </a:lnTo>
                <a:lnTo>
                  <a:pt x="823231" y="236218"/>
                </a:lnTo>
                <a:lnTo>
                  <a:pt x="869483" y="261750"/>
                </a:lnTo>
                <a:lnTo>
                  <a:pt x="915076" y="288458"/>
                </a:lnTo>
                <a:lnTo>
                  <a:pt x="959978" y="316335"/>
                </a:lnTo>
                <a:lnTo>
                  <a:pt x="1001571" y="343526"/>
                </a:lnTo>
                <a:lnTo>
                  <a:pt x="1042493" y="371788"/>
                </a:lnTo>
                <a:lnTo>
                  <a:pt x="1082722" y="401093"/>
                </a:lnTo>
                <a:lnTo>
                  <a:pt x="1122238" y="431408"/>
                </a:lnTo>
                <a:lnTo>
                  <a:pt x="1161018" y="462703"/>
                </a:lnTo>
                <a:lnTo>
                  <a:pt x="1199041" y="494947"/>
                </a:lnTo>
                <a:lnTo>
                  <a:pt x="1236284" y="528109"/>
                </a:lnTo>
                <a:lnTo>
                  <a:pt x="1272727" y="562158"/>
                </a:lnTo>
                <a:lnTo>
                  <a:pt x="1308347" y="597063"/>
                </a:lnTo>
                <a:lnTo>
                  <a:pt x="1343124" y="632793"/>
                </a:lnTo>
                <a:lnTo>
                  <a:pt x="1377034" y="669317"/>
                </a:lnTo>
                <a:lnTo>
                  <a:pt x="1410058" y="706605"/>
                </a:lnTo>
                <a:lnTo>
                  <a:pt x="1442172" y="744624"/>
                </a:lnTo>
                <a:lnTo>
                  <a:pt x="1473355" y="783345"/>
                </a:lnTo>
                <a:lnTo>
                  <a:pt x="1503586" y="822736"/>
                </a:lnTo>
                <a:lnTo>
                  <a:pt x="1532687" y="863527"/>
                </a:lnTo>
                <a:lnTo>
                  <a:pt x="1560806" y="905068"/>
                </a:lnTo>
                <a:lnTo>
                  <a:pt x="1587924" y="947323"/>
                </a:lnTo>
                <a:lnTo>
                  <a:pt x="1614020" y="990255"/>
                </a:lnTo>
                <a:lnTo>
                  <a:pt x="1639075" y="1033826"/>
                </a:lnTo>
                <a:lnTo>
                  <a:pt x="1663068" y="1077999"/>
                </a:lnTo>
                <a:lnTo>
                  <a:pt x="1685978" y="1122737"/>
                </a:lnTo>
                <a:lnTo>
                  <a:pt x="1707786" y="1168004"/>
                </a:lnTo>
                <a:lnTo>
                  <a:pt x="1728471" y="1213763"/>
                </a:lnTo>
                <a:lnTo>
                  <a:pt x="1748013" y="1259975"/>
                </a:lnTo>
                <a:lnTo>
                  <a:pt x="1766392" y="1306604"/>
                </a:lnTo>
                <a:lnTo>
                  <a:pt x="1768951" y="1313600"/>
                </a:lnTo>
                <a:lnTo>
                  <a:pt x="1725770" y="1313600"/>
                </a:lnTo>
                <a:lnTo>
                  <a:pt x="1719276" y="1297119"/>
                </a:lnTo>
                <a:lnTo>
                  <a:pt x="1699913" y="1251345"/>
                </a:lnTo>
                <a:lnTo>
                  <a:pt x="1679413" y="1206046"/>
                </a:lnTo>
                <a:lnTo>
                  <a:pt x="1657787" y="1161250"/>
                </a:lnTo>
                <a:lnTo>
                  <a:pt x="1635047" y="1116986"/>
                </a:lnTo>
                <a:lnTo>
                  <a:pt x="1611209" y="1073284"/>
                </a:lnTo>
                <a:lnTo>
                  <a:pt x="1586292" y="1030173"/>
                </a:lnTo>
                <a:lnTo>
                  <a:pt x="1560317" y="987686"/>
                </a:lnTo>
                <a:lnTo>
                  <a:pt x="1533307" y="945852"/>
                </a:lnTo>
                <a:lnTo>
                  <a:pt x="1505283" y="904703"/>
                </a:lnTo>
                <a:lnTo>
                  <a:pt x="1476267" y="864270"/>
                </a:lnTo>
                <a:lnTo>
                  <a:pt x="1446280" y="824584"/>
                </a:lnTo>
                <a:lnTo>
                  <a:pt x="1415345" y="785675"/>
                </a:lnTo>
                <a:lnTo>
                  <a:pt x="1383482" y="747575"/>
                </a:lnTo>
                <a:lnTo>
                  <a:pt x="1350714" y="710314"/>
                </a:lnTo>
                <a:lnTo>
                  <a:pt x="1317061" y="673924"/>
                </a:lnTo>
                <a:lnTo>
                  <a:pt x="1282547" y="638435"/>
                </a:lnTo>
                <a:lnTo>
                  <a:pt x="1247192" y="603878"/>
                </a:lnTo>
                <a:lnTo>
                  <a:pt x="1211018" y="570285"/>
                </a:lnTo>
                <a:lnTo>
                  <a:pt x="1174047" y="537686"/>
                </a:lnTo>
                <a:lnTo>
                  <a:pt x="1136068" y="505667"/>
                </a:lnTo>
                <a:lnTo>
                  <a:pt x="1097395" y="474655"/>
                </a:lnTo>
                <a:lnTo>
                  <a:pt x="1058054" y="444663"/>
                </a:lnTo>
                <a:lnTo>
                  <a:pt x="1018070" y="415710"/>
                </a:lnTo>
                <a:lnTo>
                  <a:pt x="977468" y="387809"/>
                </a:lnTo>
                <a:lnTo>
                  <a:pt x="936274" y="360977"/>
                </a:lnTo>
                <a:lnTo>
                  <a:pt x="894513" y="335229"/>
                </a:lnTo>
                <a:lnTo>
                  <a:pt x="852210" y="310581"/>
                </a:lnTo>
                <a:lnTo>
                  <a:pt x="809391" y="287049"/>
                </a:lnTo>
                <a:lnTo>
                  <a:pt x="766080" y="264649"/>
                </a:lnTo>
                <a:lnTo>
                  <a:pt x="722304" y="243395"/>
                </a:lnTo>
                <a:lnTo>
                  <a:pt x="678087" y="223304"/>
                </a:lnTo>
                <a:lnTo>
                  <a:pt x="633455" y="204392"/>
                </a:lnTo>
                <a:lnTo>
                  <a:pt x="588433" y="186674"/>
                </a:lnTo>
                <a:lnTo>
                  <a:pt x="543046" y="170166"/>
                </a:lnTo>
                <a:lnTo>
                  <a:pt x="494174" y="153396"/>
                </a:lnTo>
                <a:lnTo>
                  <a:pt x="445038" y="137891"/>
                </a:lnTo>
                <a:lnTo>
                  <a:pt x="395671" y="123657"/>
                </a:lnTo>
                <a:lnTo>
                  <a:pt x="346108" y="110697"/>
                </a:lnTo>
                <a:lnTo>
                  <a:pt x="296385" y="99016"/>
                </a:lnTo>
                <a:lnTo>
                  <a:pt x="246536" y="88618"/>
                </a:lnTo>
                <a:lnTo>
                  <a:pt x="196595" y="79507"/>
                </a:lnTo>
                <a:lnTo>
                  <a:pt x="146597" y="71688"/>
                </a:lnTo>
                <a:lnTo>
                  <a:pt x="96577" y="65164"/>
                </a:lnTo>
                <a:lnTo>
                  <a:pt x="46570" y="59941"/>
                </a:lnTo>
                <a:lnTo>
                  <a:pt x="0" y="56287"/>
                </a:lnTo>
                <a:lnTo>
                  <a:pt x="0" y="0"/>
                </a:lnTo>
                <a:close/>
              </a:path>
              <a:path w="1769110" h="1313815">
                <a:moveTo>
                  <a:pt x="0" y="68015"/>
                </a:moveTo>
                <a:lnTo>
                  <a:pt x="52612" y="76020"/>
                </a:lnTo>
                <a:lnTo>
                  <a:pt x="103346" y="85017"/>
                </a:lnTo>
                <a:lnTo>
                  <a:pt x="153793" y="95203"/>
                </a:lnTo>
                <a:lnTo>
                  <a:pt x="203928" y="106569"/>
                </a:lnTo>
                <a:lnTo>
                  <a:pt x="253721" y="119105"/>
                </a:lnTo>
                <a:lnTo>
                  <a:pt x="303148" y="132801"/>
                </a:lnTo>
                <a:lnTo>
                  <a:pt x="352179" y="147647"/>
                </a:lnTo>
                <a:lnTo>
                  <a:pt x="400789" y="163632"/>
                </a:lnTo>
                <a:lnTo>
                  <a:pt x="448950" y="180747"/>
                </a:lnTo>
                <a:lnTo>
                  <a:pt x="496635" y="198981"/>
                </a:lnTo>
                <a:lnTo>
                  <a:pt x="543816" y="218325"/>
                </a:lnTo>
                <a:lnTo>
                  <a:pt x="590468" y="238769"/>
                </a:lnTo>
                <a:lnTo>
                  <a:pt x="636561" y="260302"/>
                </a:lnTo>
                <a:lnTo>
                  <a:pt x="682071" y="282915"/>
                </a:lnTo>
                <a:lnTo>
                  <a:pt x="726968" y="306598"/>
                </a:lnTo>
                <a:lnTo>
                  <a:pt x="771227" y="331339"/>
                </a:lnTo>
                <a:lnTo>
                  <a:pt x="814819" y="357131"/>
                </a:lnTo>
                <a:lnTo>
                  <a:pt x="857718" y="383962"/>
                </a:lnTo>
                <a:lnTo>
                  <a:pt x="899897" y="411822"/>
                </a:lnTo>
                <a:lnTo>
                  <a:pt x="941329" y="440702"/>
                </a:lnTo>
                <a:lnTo>
                  <a:pt x="981978" y="470587"/>
                </a:lnTo>
                <a:lnTo>
                  <a:pt x="1021817" y="501453"/>
                </a:lnTo>
                <a:lnTo>
                  <a:pt x="1060830" y="533277"/>
                </a:lnTo>
                <a:lnTo>
                  <a:pt x="1099002" y="566035"/>
                </a:lnTo>
                <a:lnTo>
                  <a:pt x="1136316" y="599704"/>
                </a:lnTo>
                <a:lnTo>
                  <a:pt x="1172756" y="634261"/>
                </a:lnTo>
                <a:lnTo>
                  <a:pt x="1208307" y="669682"/>
                </a:lnTo>
                <a:lnTo>
                  <a:pt x="1242952" y="705943"/>
                </a:lnTo>
                <a:lnTo>
                  <a:pt x="1276677" y="743022"/>
                </a:lnTo>
                <a:lnTo>
                  <a:pt x="1309464" y="780894"/>
                </a:lnTo>
                <a:lnTo>
                  <a:pt x="1341348" y="819600"/>
                </a:lnTo>
                <a:lnTo>
                  <a:pt x="1372163" y="858926"/>
                </a:lnTo>
                <a:lnTo>
                  <a:pt x="1402044" y="899038"/>
                </a:lnTo>
                <a:lnTo>
                  <a:pt x="1430923" y="939851"/>
                </a:lnTo>
                <a:lnTo>
                  <a:pt x="1458786" y="981339"/>
                </a:lnTo>
                <a:lnTo>
                  <a:pt x="1485617" y="1023481"/>
                </a:lnTo>
                <a:lnTo>
                  <a:pt x="1511399" y="1066252"/>
                </a:lnTo>
                <a:lnTo>
                  <a:pt x="1536117" y="1109630"/>
                </a:lnTo>
                <a:lnTo>
                  <a:pt x="1559754" y="1153590"/>
                </a:lnTo>
                <a:lnTo>
                  <a:pt x="1582296" y="1198109"/>
                </a:lnTo>
                <a:lnTo>
                  <a:pt x="1603725" y="1243163"/>
                </a:lnTo>
                <a:lnTo>
                  <a:pt x="1624027" y="1288730"/>
                </a:lnTo>
                <a:lnTo>
                  <a:pt x="1634372" y="1313600"/>
                </a:lnTo>
                <a:lnTo>
                  <a:pt x="1574471" y="1313600"/>
                </a:lnTo>
                <a:lnTo>
                  <a:pt x="1562922" y="1290315"/>
                </a:lnTo>
                <a:lnTo>
                  <a:pt x="1539824" y="1246899"/>
                </a:lnTo>
                <a:lnTo>
                  <a:pt x="1515529" y="1204237"/>
                </a:lnTo>
                <a:lnTo>
                  <a:pt x="1490048" y="1162371"/>
                </a:lnTo>
                <a:lnTo>
                  <a:pt x="1470176" y="1246056"/>
                </a:lnTo>
                <a:lnTo>
                  <a:pt x="1468827" y="1243531"/>
                </a:lnTo>
                <a:lnTo>
                  <a:pt x="1444105" y="1200213"/>
                </a:lnTo>
                <a:lnTo>
                  <a:pt x="1419453" y="1159783"/>
                </a:lnTo>
                <a:lnTo>
                  <a:pt x="1395147" y="1122561"/>
                </a:lnTo>
                <a:lnTo>
                  <a:pt x="1371466" y="1088862"/>
                </a:lnTo>
                <a:lnTo>
                  <a:pt x="1341186" y="1048545"/>
                </a:lnTo>
                <a:lnTo>
                  <a:pt x="1309795" y="1008728"/>
                </a:lnTo>
                <a:lnTo>
                  <a:pt x="1277321" y="969471"/>
                </a:lnTo>
                <a:lnTo>
                  <a:pt x="1243788" y="930834"/>
                </a:lnTo>
                <a:lnTo>
                  <a:pt x="1209222" y="892878"/>
                </a:lnTo>
                <a:lnTo>
                  <a:pt x="1173647" y="855664"/>
                </a:lnTo>
                <a:lnTo>
                  <a:pt x="1137089" y="819252"/>
                </a:lnTo>
                <a:lnTo>
                  <a:pt x="1099573" y="783702"/>
                </a:lnTo>
                <a:lnTo>
                  <a:pt x="1061125" y="749075"/>
                </a:lnTo>
                <a:lnTo>
                  <a:pt x="1021770" y="715431"/>
                </a:lnTo>
                <a:lnTo>
                  <a:pt x="981533" y="682832"/>
                </a:lnTo>
                <a:lnTo>
                  <a:pt x="940439" y="651337"/>
                </a:lnTo>
                <a:lnTo>
                  <a:pt x="898513" y="621007"/>
                </a:lnTo>
                <a:lnTo>
                  <a:pt x="855486" y="591403"/>
                </a:lnTo>
                <a:lnTo>
                  <a:pt x="811715" y="563035"/>
                </a:lnTo>
                <a:lnTo>
                  <a:pt x="767261" y="535912"/>
                </a:lnTo>
                <a:lnTo>
                  <a:pt x="722187" y="510043"/>
                </a:lnTo>
                <a:lnTo>
                  <a:pt x="676556" y="485440"/>
                </a:lnTo>
                <a:lnTo>
                  <a:pt x="630429" y="462110"/>
                </a:lnTo>
                <a:lnTo>
                  <a:pt x="583868" y="440065"/>
                </a:lnTo>
                <a:lnTo>
                  <a:pt x="536935" y="419313"/>
                </a:lnTo>
                <a:lnTo>
                  <a:pt x="489693" y="399865"/>
                </a:lnTo>
                <a:lnTo>
                  <a:pt x="442203" y="381731"/>
                </a:lnTo>
                <a:lnTo>
                  <a:pt x="394528" y="364920"/>
                </a:lnTo>
                <a:lnTo>
                  <a:pt x="346730" y="349442"/>
                </a:lnTo>
                <a:lnTo>
                  <a:pt x="298870" y="335307"/>
                </a:lnTo>
                <a:lnTo>
                  <a:pt x="245255" y="321981"/>
                </a:lnTo>
                <a:lnTo>
                  <a:pt x="191118" y="309750"/>
                </a:lnTo>
                <a:lnTo>
                  <a:pt x="136547" y="298982"/>
                </a:lnTo>
                <a:lnTo>
                  <a:pt x="81627" y="290048"/>
                </a:lnTo>
                <a:lnTo>
                  <a:pt x="26446" y="283316"/>
                </a:lnTo>
                <a:lnTo>
                  <a:pt x="0" y="281147"/>
                </a:lnTo>
                <a:lnTo>
                  <a:pt x="0" y="68015"/>
                </a:lnTo>
                <a:close/>
              </a:path>
              <a:path w="1769110" h="1313815">
                <a:moveTo>
                  <a:pt x="1470176" y="1246056"/>
                </a:moveTo>
                <a:lnTo>
                  <a:pt x="1490048" y="1162371"/>
                </a:lnTo>
                <a:lnTo>
                  <a:pt x="1511425" y="1203543"/>
                </a:lnTo>
                <a:lnTo>
                  <a:pt x="1531459" y="1245706"/>
                </a:lnTo>
                <a:lnTo>
                  <a:pt x="1550289" y="1288691"/>
                </a:lnTo>
                <a:lnTo>
                  <a:pt x="1560431" y="1313600"/>
                </a:lnTo>
                <a:lnTo>
                  <a:pt x="1505411" y="1313600"/>
                </a:lnTo>
                <a:lnTo>
                  <a:pt x="1493342" y="1289420"/>
                </a:lnTo>
                <a:lnTo>
                  <a:pt x="1470176" y="1246056"/>
                </a:lnTo>
                <a:close/>
              </a:path>
            </a:pathLst>
          </a:custGeom>
          <a:solidFill>
            <a:srgbClr val="77A8AB">
              <a:alpha val="31207"/>
            </a:srgbClr>
          </a:solidFill>
        </p:spPr>
        <p:txBody>
          <a:bodyPr wrap="square" lIns="0" tIns="0" rIns="0" bIns="0" rtlCol="0"/>
          <a:lstStyle/>
          <a:p>
            <a:endParaRPr/>
          </a:p>
        </p:txBody>
      </p:sp>
    </p:spTree>
    <p:extLst>
      <p:ext uri="{BB962C8B-B14F-4D97-AF65-F5344CB8AC3E}">
        <p14:creationId xmlns:p14="http://schemas.microsoft.com/office/powerpoint/2010/main" val="341350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8684162" cy="800219"/>
          </a:xfrm>
        </p:spPr>
        <p:txBody>
          <a:bodyPr/>
          <a:lstStyle/>
          <a:p>
            <a:r>
              <a:rPr lang="en-US"/>
              <a:t>Register</a:t>
            </a:r>
          </a:p>
        </p:txBody>
      </p:sp>
      <p:pic>
        <p:nvPicPr>
          <p:cNvPr id="4" name="Picture 3">
            <a:extLst>
              <a:ext uri="{FF2B5EF4-FFF2-40B4-BE49-F238E27FC236}">
                <a16:creationId xmlns:a16="http://schemas.microsoft.com/office/drawing/2014/main" id="{136A399C-E0B8-0EED-0B00-650D285377DA}"/>
              </a:ext>
            </a:extLst>
          </p:cNvPr>
          <p:cNvPicPr>
            <a:picLocks noChangeAspect="1"/>
          </p:cNvPicPr>
          <p:nvPr/>
        </p:nvPicPr>
        <p:blipFill rotWithShape="1">
          <a:blip r:embed="rId3"/>
          <a:srcRect r="81917"/>
          <a:stretch/>
        </p:blipFill>
        <p:spPr>
          <a:xfrm>
            <a:off x="1023834" y="2572897"/>
            <a:ext cx="2438401" cy="6852748"/>
          </a:xfrm>
          <a:prstGeom prst="rect">
            <a:avLst/>
          </a:prstGeom>
        </p:spPr>
      </p:pic>
      <p:pic>
        <p:nvPicPr>
          <p:cNvPr id="13" name="Picture 12">
            <a:extLst>
              <a:ext uri="{FF2B5EF4-FFF2-40B4-BE49-F238E27FC236}">
                <a16:creationId xmlns:a16="http://schemas.microsoft.com/office/drawing/2014/main" id="{59DF377F-283E-F38B-36D9-B01177E18092}"/>
              </a:ext>
            </a:extLst>
          </p:cNvPr>
          <p:cNvPicPr>
            <a:picLocks noChangeAspect="1"/>
          </p:cNvPicPr>
          <p:nvPr/>
        </p:nvPicPr>
        <p:blipFill>
          <a:blip r:embed="rId4"/>
          <a:stretch>
            <a:fillRect/>
          </a:stretch>
        </p:blipFill>
        <p:spPr>
          <a:xfrm>
            <a:off x="3825911" y="3809984"/>
            <a:ext cx="7554552" cy="2852495"/>
          </a:xfrm>
          <a:prstGeom prst="rect">
            <a:avLst/>
          </a:prstGeom>
          <a:ln>
            <a:solidFill>
              <a:schemeClr val="tx1">
                <a:lumMod val="50000"/>
                <a:lumOff val="50000"/>
              </a:schemeClr>
            </a:solidFill>
          </a:ln>
        </p:spPr>
      </p:pic>
      <p:sp>
        <p:nvSpPr>
          <p:cNvPr id="15" name="object 8">
            <a:extLst>
              <a:ext uri="{FF2B5EF4-FFF2-40B4-BE49-F238E27FC236}">
                <a16:creationId xmlns:a16="http://schemas.microsoft.com/office/drawing/2014/main" id="{903C4F47-3E08-5860-DBA0-F2DFAADCA2C8}"/>
              </a:ext>
            </a:extLst>
          </p:cNvPr>
          <p:cNvSpPr/>
          <p:nvPr/>
        </p:nvSpPr>
        <p:spPr>
          <a:xfrm>
            <a:off x="3861993" y="2705099"/>
            <a:ext cx="3246176" cy="98486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E76A18"/>
          </a:solidFill>
        </p:spPr>
        <p:txBody>
          <a:bodyPr wrap="square" lIns="0" tIns="0" rIns="0" bIns="0" rtlCol="0"/>
          <a:lstStyle/>
          <a:p>
            <a:endParaRPr/>
          </a:p>
        </p:txBody>
      </p:sp>
      <p:sp>
        <p:nvSpPr>
          <p:cNvPr id="16" name="object 9">
            <a:extLst>
              <a:ext uri="{FF2B5EF4-FFF2-40B4-BE49-F238E27FC236}">
                <a16:creationId xmlns:a16="http://schemas.microsoft.com/office/drawing/2014/main" id="{3B988E4F-178D-E1C5-7025-A3CDE9E9302C}"/>
              </a:ext>
            </a:extLst>
          </p:cNvPr>
          <p:cNvSpPr/>
          <p:nvPr/>
        </p:nvSpPr>
        <p:spPr>
          <a:xfrm>
            <a:off x="7360813" y="2684156"/>
            <a:ext cx="3246176" cy="98494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E76A18"/>
          </a:solidFill>
        </p:spPr>
        <p:txBody>
          <a:bodyPr wrap="square" lIns="0" tIns="0" rIns="0" bIns="0" rtlCol="0"/>
          <a:lstStyle/>
          <a:p>
            <a:endParaRPr/>
          </a:p>
        </p:txBody>
      </p:sp>
      <p:sp>
        <p:nvSpPr>
          <p:cNvPr id="17" name="object 10">
            <a:extLst>
              <a:ext uri="{FF2B5EF4-FFF2-40B4-BE49-F238E27FC236}">
                <a16:creationId xmlns:a16="http://schemas.microsoft.com/office/drawing/2014/main" id="{A9A9FE3E-FBF8-22AE-0B18-44E928B25149}"/>
              </a:ext>
            </a:extLst>
          </p:cNvPr>
          <p:cNvSpPr/>
          <p:nvPr/>
        </p:nvSpPr>
        <p:spPr>
          <a:xfrm>
            <a:off x="10826395" y="2707186"/>
            <a:ext cx="3246176" cy="982905"/>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E76A18"/>
          </a:solidFill>
        </p:spPr>
        <p:txBody>
          <a:bodyPr wrap="square" lIns="0" tIns="0" rIns="0" bIns="0" rtlCol="0"/>
          <a:lstStyle/>
          <a:p>
            <a:endParaRPr/>
          </a:p>
        </p:txBody>
      </p:sp>
      <p:sp>
        <p:nvSpPr>
          <p:cNvPr id="18" name="object 11">
            <a:extLst>
              <a:ext uri="{FF2B5EF4-FFF2-40B4-BE49-F238E27FC236}">
                <a16:creationId xmlns:a16="http://schemas.microsoft.com/office/drawing/2014/main" id="{B58CDE0C-B4BC-429F-9605-041A9E8CCB61}"/>
              </a:ext>
            </a:extLst>
          </p:cNvPr>
          <p:cNvSpPr/>
          <p:nvPr/>
        </p:nvSpPr>
        <p:spPr>
          <a:xfrm>
            <a:off x="4055277"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1256754"/>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Create an Account</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4" name="object 10">
            <a:extLst>
              <a:ext uri="{FF2B5EF4-FFF2-40B4-BE49-F238E27FC236}">
                <a16:creationId xmlns:a16="http://schemas.microsoft.com/office/drawing/2014/main" id="{4A766B70-E7F1-9878-D848-063AB4088E4D}"/>
              </a:ext>
            </a:extLst>
          </p:cNvPr>
          <p:cNvSpPr/>
          <p:nvPr/>
        </p:nvSpPr>
        <p:spPr>
          <a:xfrm>
            <a:off x="14261199" y="2683600"/>
            <a:ext cx="3246176" cy="982905"/>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E76A18"/>
          </a:solidFill>
        </p:spPr>
        <p:txBody>
          <a:bodyPr wrap="square" lIns="0" tIns="0" rIns="0" bIns="0" rtlCol="0"/>
          <a:lstStyle/>
          <a:p>
            <a:endParaRPr/>
          </a:p>
        </p:txBody>
      </p:sp>
      <p:sp>
        <p:nvSpPr>
          <p:cNvPr id="25" name="object 11">
            <a:extLst>
              <a:ext uri="{FF2B5EF4-FFF2-40B4-BE49-F238E27FC236}">
                <a16:creationId xmlns:a16="http://schemas.microsoft.com/office/drawing/2014/main" id="{9341B56C-8AA4-7D13-8BF1-6CE180E8974B}"/>
              </a:ext>
            </a:extLst>
          </p:cNvPr>
          <p:cNvSpPr/>
          <p:nvPr/>
        </p:nvSpPr>
        <p:spPr>
          <a:xfrm>
            <a:off x="7571252"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26" name="object 14">
            <a:extLst>
              <a:ext uri="{FF2B5EF4-FFF2-40B4-BE49-F238E27FC236}">
                <a16:creationId xmlns:a16="http://schemas.microsoft.com/office/drawing/2014/main" id="{E5F192DB-4B36-39F3-94D4-4F5FA4F11365}"/>
              </a:ext>
            </a:extLst>
          </p:cNvPr>
          <p:cNvSpPr txBox="1"/>
          <p:nvPr/>
        </p:nvSpPr>
        <p:spPr>
          <a:xfrm>
            <a:off x="8224765" y="2628900"/>
            <a:ext cx="2325344"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Registration &amp; Fees</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7" name="object 11">
            <a:extLst>
              <a:ext uri="{FF2B5EF4-FFF2-40B4-BE49-F238E27FC236}">
                <a16:creationId xmlns:a16="http://schemas.microsoft.com/office/drawing/2014/main" id="{14581370-1693-5C7B-B14B-239CA1AC218D}"/>
              </a:ext>
            </a:extLst>
          </p:cNvPr>
          <p:cNvSpPr/>
          <p:nvPr/>
        </p:nvSpPr>
        <p:spPr>
          <a:xfrm>
            <a:off x="10993200"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28" name="object 14">
            <a:extLst>
              <a:ext uri="{FF2B5EF4-FFF2-40B4-BE49-F238E27FC236}">
                <a16:creationId xmlns:a16="http://schemas.microsoft.com/office/drawing/2014/main" id="{A5FFF61C-7006-0592-6684-486D25F95A11}"/>
              </a:ext>
            </a:extLst>
          </p:cNvPr>
          <p:cNvSpPr txBox="1"/>
          <p:nvPr/>
        </p:nvSpPr>
        <p:spPr>
          <a:xfrm>
            <a:off x="11646713" y="2628900"/>
            <a:ext cx="2325344"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Curriculum Overview</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9" name="object 11">
            <a:extLst>
              <a:ext uri="{FF2B5EF4-FFF2-40B4-BE49-F238E27FC236}">
                <a16:creationId xmlns:a16="http://schemas.microsoft.com/office/drawing/2014/main" id="{992ACBCF-8C32-6053-0658-250CB2F467E5}"/>
              </a:ext>
            </a:extLst>
          </p:cNvPr>
          <p:cNvSpPr/>
          <p:nvPr/>
        </p:nvSpPr>
        <p:spPr>
          <a:xfrm>
            <a:off x="14491053" y="2867503"/>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30" name="object 14">
            <a:extLst>
              <a:ext uri="{FF2B5EF4-FFF2-40B4-BE49-F238E27FC236}">
                <a16:creationId xmlns:a16="http://schemas.microsoft.com/office/drawing/2014/main" id="{420C9AE3-9794-575C-6864-8D62C9AC234F}"/>
              </a:ext>
            </a:extLst>
          </p:cNvPr>
          <p:cNvSpPr txBox="1"/>
          <p:nvPr/>
        </p:nvSpPr>
        <p:spPr>
          <a:xfrm>
            <a:off x="15144566" y="2645229"/>
            <a:ext cx="2325344"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Candidate Policies </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46" name="Rectangle 45">
            <a:extLst>
              <a:ext uri="{FF2B5EF4-FFF2-40B4-BE49-F238E27FC236}">
                <a16:creationId xmlns:a16="http://schemas.microsoft.com/office/drawing/2014/main" id="{A218E582-96E6-BE36-B81A-ACE90C69ECA2}"/>
              </a:ext>
            </a:extLst>
          </p:cNvPr>
          <p:cNvSpPr/>
          <p:nvPr/>
        </p:nvSpPr>
        <p:spPr>
          <a:xfrm>
            <a:off x="3472891" y="3689961"/>
            <a:ext cx="8137755" cy="323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6638778B-54C7-3732-74B8-0AC6A967DEA6}"/>
              </a:ext>
            </a:extLst>
          </p:cNvPr>
          <p:cNvGrpSpPr/>
          <p:nvPr/>
        </p:nvGrpSpPr>
        <p:grpSpPr>
          <a:xfrm>
            <a:off x="6045976" y="3787762"/>
            <a:ext cx="9228981" cy="4784738"/>
            <a:chOff x="5867400" y="3741940"/>
            <a:chExt cx="9228981" cy="4784738"/>
          </a:xfrm>
        </p:grpSpPr>
        <p:pic>
          <p:nvPicPr>
            <p:cNvPr id="40" name="Picture 39">
              <a:extLst>
                <a:ext uri="{FF2B5EF4-FFF2-40B4-BE49-F238E27FC236}">
                  <a16:creationId xmlns:a16="http://schemas.microsoft.com/office/drawing/2014/main" id="{7D0EF0CF-2563-1D3D-00EF-A707AE421AEF}"/>
                </a:ext>
              </a:extLst>
            </p:cNvPr>
            <p:cNvPicPr>
              <a:picLocks noChangeAspect="1"/>
            </p:cNvPicPr>
            <p:nvPr/>
          </p:nvPicPr>
          <p:blipFill rotWithShape="1">
            <a:blip r:embed="rId5"/>
            <a:srcRect b="25287"/>
            <a:stretch/>
          </p:blipFill>
          <p:spPr>
            <a:xfrm>
              <a:off x="5867400" y="3741940"/>
              <a:ext cx="6333381" cy="4784738"/>
            </a:xfrm>
            <a:prstGeom prst="rect">
              <a:avLst/>
            </a:prstGeom>
          </p:spPr>
        </p:pic>
        <p:pic>
          <p:nvPicPr>
            <p:cNvPr id="42" name="Picture 41">
              <a:extLst>
                <a:ext uri="{FF2B5EF4-FFF2-40B4-BE49-F238E27FC236}">
                  <a16:creationId xmlns:a16="http://schemas.microsoft.com/office/drawing/2014/main" id="{A0EBABAE-E3B3-BFB0-BC9B-9C19A250E259}"/>
                </a:ext>
              </a:extLst>
            </p:cNvPr>
            <p:cNvPicPr>
              <a:picLocks noChangeAspect="1"/>
            </p:cNvPicPr>
            <p:nvPr/>
          </p:nvPicPr>
          <p:blipFill>
            <a:blip r:embed="rId6"/>
            <a:stretch>
              <a:fillRect/>
            </a:stretch>
          </p:blipFill>
          <p:spPr>
            <a:xfrm>
              <a:off x="12200781" y="5600700"/>
              <a:ext cx="2895600" cy="2552700"/>
            </a:xfrm>
            <a:prstGeom prst="rect">
              <a:avLst/>
            </a:prstGeom>
          </p:spPr>
        </p:pic>
      </p:grpSp>
      <p:sp>
        <p:nvSpPr>
          <p:cNvPr id="47" name="Rectangle 46">
            <a:extLst>
              <a:ext uri="{FF2B5EF4-FFF2-40B4-BE49-F238E27FC236}">
                <a16:creationId xmlns:a16="http://schemas.microsoft.com/office/drawing/2014/main" id="{A786F27C-8122-1401-266E-C92FAA3D1538}"/>
              </a:ext>
            </a:extLst>
          </p:cNvPr>
          <p:cNvSpPr/>
          <p:nvPr/>
        </p:nvSpPr>
        <p:spPr>
          <a:xfrm>
            <a:off x="5851063" y="3753708"/>
            <a:ext cx="9228981" cy="516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B12D94D8-C033-8D36-F2D3-4D16B9EB3FF1}"/>
              </a:ext>
            </a:extLst>
          </p:cNvPr>
          <p:cNvPicPr>
            <a:picLocks noChangeAspect="1"/>
          </p:cNvPicPr>
          <p:nvPr/>
        </p:nvPicPr>
        <p:blipFill>
          <a:blip r:embed="rId7"/>
          <a:stretch>
            <a:fillRect/>
          </a:stretch>
        </p:blipFill>
        <p:spPr>
          <a:xfrm>
            <a:off x="9963409" y="3787762"/>
            <a:ext cx="5276591" cy="3789399"/>
          </a:xfrm>
          <a:prstGeom prst="rect">
            <a:avLst/>
          </a:prstGeom>
        </p:spPr>
      </p:pic>
      <p:sp>
        <p:nvSpPr>
          <p:cNvPr id="48" name="Rectangle 47">
            <a:extLst>
              <a:ext uri="{FF2B5EF4-FFF2-40B4-BE49-F238E27FC236}">
                <a16:creationId xmlns:a16="http://schemas.microsoft.com/office/drawing/2014/main" id="{122BC319-8BE4-7030-0EA6-AF821EA4DA6E}"/>
              </a:ext>
            </a:extLst>
          </p:cNvPr>
          <p:cNvSpPr/>
          <p:nvPr/>
        </p:nvSpPr>
        <p:spPr>
          <a:xfrm>
            <a:off x="9543072" y="3742274"/>
            <a:ext cx="6019800" cy="450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7E5A6EA-E441-1141-C17D-D7BB2190380C}"/>
              </a:ext>
            </a:extLst>
          </p:cNvPr>
          <p:cNvPicPr>
            <a:picLocks noChangeAspect="1"/>
          </p:cNvPicPr>
          <p:nvPr/>
        </p:nvPicPr>
        <p:blipFill>
          <a:blip r:embed="rId8"/>
          <a:stretch>
            <a:fillRect/>
          </a:stretch>
        </p:blipFill>
        <p:spPr>
          <a:xfrm>
            <a:off x="11646713" y="3972286"/>
            <a:ext cx="5829300" cy="5848350"/>
          </a:xfrm>
          <a:prstGeom prst="rect">
            <a:avLst/>
          </a:prstGeom>
        </p:spPr>
      </p:pic>
      <p:sp>
        <p:nvSpPr>
          <p:cNvPr id="51" name="TextBox 50">
            <a:extLst>
              <a:ext uri="{FF2B5EF4-FFF2-40B4-BE49-F238E27FC236}">
                <a16:creationId xmlns:a16="http://schemas.microsoft.com/office/drawing/2014/main" id="{E50588BD-ED11-3717-3C76-331BDE1AF55C}"/>
              </a:ext>
            </a:extLst>
          </p:cNvPr>
          <p:cNvSpPr txBox="1"/>
          <p:nvPr/>
        </p:nvSpPr>
        <p:spPr>
          <a:xfrm>
            <a:off x="9963409" y="990295"/>
            <a:ext cx="7317838" cy="1015663"/>
          </a:xfrm>
          <a:prstGeom prst="rect">
            <a:avLst/>
          </a:prstGeom>
          <a:noFill/>
        </p:spPr>
        <p:txBody>
          <a:bodyPr wrap="square" rtlCol="0">
            <a:spAutoFit/>
          </a:bodyPr>
          <a:lstStyle/>
          <a:p>
            <a:r>
              <a:rPr lang="en-US" sz="2000" b="1" i="0">
                <a:solidFill>
                  <a:srgbClr val="77A9AC"/>
                </a:solidFill>
                <a:effectLst/>
                <a:latin typeface="Gotham A"/>
              </a:rPr>
              <a:t>*Retake fees will remain at </a:t>
            </a:r>
            <a:r>
              <a:rPr lang="en-US" sz="2000" b="1" i="0">
                <a:solidFill>
                  <a:srgbClr val="77A9AC"/>
                </a:solidFill>
                <a:effectLst/>
                <a:highlight>
                  <a:srgbClr val="FFFF00"/>
                </a:highlight>
                <a:latin typeface="Gotham A"/>
              </a:rPr>
              <a:t>$450 </a:t>
            </a:r>
            <a:r>
              <a:rPr lang="en-US" sz="2000" b="1" i="0">
                <a:solidFill>
                  <a:srgbClr val="77A9AC"/>
                </a:solidFill>
                <a:effectLst/>
                <a:latin typeface="Gotham A"/>
              </a:rPr>
              <a:t>for the March 2023 exam session. Beginning with the September 2023 exam session, retake fees will increase to new fee structure of $795.</a:t>
            </a:r>
            <a:endParaRPr lang="en-US" sz="2000"/>
          </a:p>
        </p:txBody>
      </p:sp>
    </p:spTree>
    <p:extLst>
      <p:ext uri="{BB962C8B-B14F-4D97-AF65-F5344CB8AC3E}">
        <p14:creationId xmlns:p14="http://schemas.microsoft.com/office/powerpoint/2010/main" val="29171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3D0F-3718-9E66-3FCC-D6B61D357AFE}"/>
              </a:ext>
            </a:extLst>
          </p:cNvPr>
          <p:cNvSpPr>
            <a:spLocks noGrp="1"/>
          </p:cNvSpPr>
          <p:nvPr>
            <p:ph type="title"/>
          </p:nvPr>
        </p:nvSpPr>
        <p:spPr/>
        <p:txBody>
          <a:bodyPr/>
          <a:lstStyle/>
          <a:p>
            <a:r>
              <a:rPr lang="en-US"/>
              <a:t>Today’s Presenters</a:t>
            </a:r>
          </a:p>
        </p:txBody>
      </p:sp>
      <p:sp>
        <p:nvSpPr>
          <p:cNvPr id="7" name="Title 6">
            <a:extLst>
              <a:ext uri="{FF2B5EF4-FFF2-40B4-BE49-F238E27FC236}">
                <a16:creationId xmlns:a16="http://schemas.microsoft.com/office/drawing/2014/main" id="{86C7599E-68C4-05CA-DFC5-EDB2C28663E9}"/>
              </a:ext>
            </a:extLst>
          </p:cNvPr>
          <p:cNvSpPr txBox="1">
            <a:spLocks/>
          </p:cNvSpPr>
          <p:nvPr/>
        </p:nvSpPr>
        <p:spPr>
          <a:xfrm>
            <a:off x="2395320" y="7473049"/>
            <a:ext cx="4631039" cy="1159842"/>
          </a:xfrm>
          <a:prstGeom prst="rect">
            <a:avLst/>
          </a:prstGeom>
          <a:noFill/>
          <a:ln>
            <a:noFill/>
          </a:ln>
        </p:spPr>
        <p:txBody>
          <a:bodyPr vert="horz" lIns="91440" tIns="45720" rIns="91440" bIns="45720" rtlCol="0" anchor="t">
            <a:noAutofit/>
          </a:bodyPr>
          <a:lstStyle>
            <a:lvl1pPr algn="l" defTabSz="914400" rtl="0" eaLnBrk="1" latinLnBrk="0" hangingPunct="1">
              <a:spcBef>
                <a:spcPct val="0"/>
              </a:spcBef>
              <a:buNone/>
              <a:defRPr sz="2400" b="0" kern="1200" cap="all" spc="-60" baseline="0">
                <a:solidFill>
                  <a:srgbClr val="ED7D31"/>
                </a:solidFill>
                <a:effectLst/>
                <a:latin typeface="Century Gothic" panose="020B0502020202020204" pitchFamily="34" charset="0"/>
                <a:ea typeface="+mj-ea"/>
                <a:cs typeface="+mj-cs"/>
              </a:defRPr>
            </a:lvl1pPr>
          </a:lstStyle>
          <a:p>
            <a:pPr algn="ctr" fontAlgn="auto">
              <a:spcAft>
                <a:spcPts val="0"/>
              </a:spcAft>
              <a:defRPr/>
            </a:pPr>
            <a:r>
              <a:rPr lang="en-US" sz="2000" b="1" cap="none">
                <a:solidFill>
                  <a:srgbClr val="FF6600"/>
                </a:solidFill>
              </a:rPr>
              <a:t>Steve Novakovic</a:t>
            </a:r>
          </a:p>
          <a:p>
            <a:pPr algn="ctr" fontAlgn="auto">
              <a:spcAft>
                <a:spcPts val="0"/>
              </a:spcAft>
              <a:defRPr/>
            </a:pPr>
            <a:r>
              <a:rPr lang="en-US" sz="2000" b="1" cap="none">
                <a:solidFill>
                  <a:srgbClr val="5F5F5F"/>
                </a:solidFill>
              </a:rPr>
              <a:t>Managing Director, CAIA Curriculum </a:t>
            </a:r>
            <a:br>
              <a:rPr lang="en-US" sz="2000" b="1" cap="none">
                <a:solidFill>
                  <a:srgbClr val="5F5F5F"/>
                </a:solidFill>
              </a:rPr>
            </a:br>
            <a:r>
              <a:rPr lang="en-US" sz="2000" b="1" cap="none">
                <a:solidFill>
                  <a:srgbClr val="5F5F5F"/>
                </a:solidFill>
              </a:rPr>
              <a:t>CAIA Association</a:t>
            </a:r>
          </a:p>
        </p:txBody>
      </p:sp>
      <p:sp>
        <p:nvSpPr>
          <p:cNvPr id="10" name="Title 6">
            <a:extLst>
              <a:ext uri="{FF2B5EF4-FFF2-40B4-BE49-F238E27FC236}">
                <a16:creationId xmlns:a16="http://schemas.microsoft.com/office/drawing/2014/main" id="{75E53CDE-2C64-6D96-04A9-2BF47DF8E005}"/>
              </a:ext>
            </a:extLst>
          </p:cNvPr>
          <p:cNvSpPr txBox="1">
            <a:spLocks/>
          </p:cNvSpPr>
          <p:nvPr/>
        </p:nvSpPr>
        <p:spPr>
          <a:xfrm>
            <a:off x="7026359" y="7481585"/>
            <a:ext cx="4800600" cy="1128254"/>
          </a:xfrm>
          <a:prstGeom prst="rect">
            <a:avLst/>
          </a:prstGeom>
          <a:noFill/>
          <a:ln>
            <a:noFill/>
          </a:ln>
        </p:spPr>
        <p:txBody>
          <a:bodyPr vert="horz" lIns="91440" tIns="45720" rIns="91440" bIns="45720" rtlCol="0" anchor="t">
            <a:normAutofit/>
          </a:bodyPr>
          <a:lstStyle>
            <a:lvl1pPr algn="l" defTabSz="914400" rtl="0" eaLnBrk="1" latinLnBrk="0" hangingPunct="1">
              <a:spcBef>
                <a:spcPct val="0"/>
              </a:spcBef>
              <a:buNone/>
              <a:defRPr sz="2400" b="0" kern="1200" cap="all" spc="-60" baseline="0">
                <a:solidFill>
                  <a:srgbClr val="ED7D31"/>
                </a:solidFill>
                <a:effectLst/>
                <a:latin typeface="Century Gothic" panose="020B0502020202020204" pitchFamily="34" charset="0"/>
                <a:ea typeface="+mj-ea"/>
                <a:cs typeface="+mj-cs"/>
              </a:defRPr>
            </a:lvl1pPr>
          </a:lstStyle>
          <a:p>
            <a:pPr algn="ctr" fontAlgn="auto">
              <a:spcAft>
                <a:spcPts val="0"/>
              </a:spcAft>
              <a:defRPr/>
            </a:pPr>
            <a:r>
              <a:rPr lang="en-US" sz="2000" b="1" cap="none" dirty="0">
                <a:solidFill>
                  <a:srgbClr val="FF6600"/>
                </a:solidFill>
              </a:rPr>
              <a:t>Aleeza Amador</a:t>
            </a:r>
          </a:p>
          <a:p>
            <a:pPr algn="ctr" fontAlgn="auto">
              <a:spcAft>
                <a:spcPts val="0"/>
              </a:spcAft>
              <a:defRPr/>
            </a:pPr>
            <a:r>
              <a:rPr lang="en-US" sz="2000" b="1" cap="none" dirty="0">
                <a:solidFill>
                  <a:srgbClr val="5F5F5F"/>
                </a:solidFill>
              </a:rPr>
              <a:t>Candidate Relations Associate</a:t>
            </a:r>
          </a:p>
          <a:p>
            <a:pPr algn="ctr" fontAlgn="auto">
              <a:spcAft>
                <a:spcPts val="0"/>
              </a:spcAft>
              <a:defRPr/>
            </a:pPr>
            <a:r>
              <a:rPr lang="en-US" sz="2000" b="1" cap="none" dirty="0">
                <a:solidFill>
                  <a:srgbClr val="5F5F5F"/>
                </a:solidFill>
              </a:rPr>
              <a:t>CAIA Association</a:t>
            </a:r>
          </a:p>
        </p:txBody>
      </p:sp>
      <p:sp>
        <p:nvSpPr>
          <p:cNvPr id="11" name="Title 1">
            <a:extLst>
              <a:ext uri="{FF2B5EF4-FFF2-40B4-BE49-F238E27FC236}">
                <a16:creationId xmlns:a16="http://schemas.microsoft.com/office/drawing/2014/main" id="{F17DDF90-941B-91A9-F8C0-DABA2CAF3814}"/>
              </a:ext>
            </a:extLst>
          </p:cNvPr>
          <p:cNvSpPr txBox="1">
            <a:spLocks/>
          </p:cNvSpPr>
          <p:nvPr/>
        </p:nvSpPr>
        <p:spPr>
          <a:xfrm>
            <a:off x="3048728" y="8672580"/>
            <a:ext cx="3210462" cy="738664"/>
          </a:xfrm>
          <a:prstGeom prst="rect">
            <a:avLst/>
          </a:prstGeom>
        </p:spPr>
        <p:txBody>
          <a:bodyPr wrap="square" lIns="0" tIns="0" rIns="0" bIns="0">
            <a:spAutoFit/>
          </a:bodyPr>
          <a:lstStyle>
            <a:lvl1pPr>
              <a:defRPr sz="3800" b="1" i="0">
                <a:solidFill>
                  <a:srgbClr val="5F5F5F"/>
                </a:solidFill>
                <a:latin typeface="Century Gothic"/>
                <a:ea typeface="+mj-ea"/>
                <a:cs typeface="Century Gothic"/>
              </a:defRPr>
            </a:lvl1pPr>
          </a:lstStyle>
          <a:p>
            <a:pPr algn="ctr"/>
            <a:r>
              <a:rPr lang="en-US" sz="2400">
                <a:solidFill>
                  <a:srgbClr val="E67219"/>
                </a:solidFill>
              </a:rPr>
              <a:t>Part I</a:t>
            </a:r>
          </a:p>
          <a:p>
            <a:pPr algn="ctr"/>
            <a:r>
              <a:rPr lang="en-US" sz="2400">
                <a:solidFill>
                  <a:srgbClr val="E67219"/>
                </a:solidFill>
              </a:rPr>
              <a:t>Exam Experience</a:t>
            </a:r>
          </a:p>
        </p:txBody>
      </p:sp>
      <p:sp>
        <p:nvSpPr>
          <p:cNvPr id="21" name="Rectangle: Rounded Corners 20">
            <a:extLst>
              <a:ext uri="{FF2B5EF4-FFF2-40B4-BE49-F238E27FC236}">
                <a16:creationId xmlns:a16="http://schemas.microsoft.com/office/drawing/2014/main" id="{79A62AB0-9214-68E6-34F4-CDDF24448B38}"/>
              </a:ext>
            </a:extLst>
          </p:cNvPr>
          <p:cNvSpPr/>
          <p:nvPr/>
        </p:nvSpPr>
        <p:spPr>
          <a:xfrm>
            <a:off x="3001736" y="3000499"/>
            <a:ext cx="3418694" cy="434340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049972B9-CA27-3F19-77D8-B3B310D2EDF9}"/>
              </a:ext>
            </a:extLst>
          </p:cNvPr>
          <p:cNvSpPr/>
          <p:nvPr/>
        </p:nvSpPr>
        <p:spPr>
          <a:xfrm>
            <a:off x="12560460" y="2971799"/>
            <a:ext cx="3418694" cy="4372099"/>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CD20CDC-107A-D614-9035-F883FA67C6D7}"/>
              </a:ext>
            </a:extLst>
          </p:cNvPr>
          <p:cNvSpPr/>
          <p:nvPr/>
        </p:nvSpPr>
        <p:spPr>
          <a:xfrm>
            <a:off x="7712359" y="3047246"/>
            <a:ext cx="3300573" cy="4343400"/>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347921-F243-0327-1A41-7C29BB3568B6}"/>
              </a:ext>
            </a:extLst>
          </p:cNvPr>
          <p:cNvSpPr txBox="1"/>
          <p:nvPr/>
        </p:nvSpPr>
        <p:spPr>
          <a:xfrm>
            <a:off x="8325745" y="8390533"/>
            <a:ext cx="2564484" cy="461665"/>
          </a:xfrm>
          <a:prstGeom prst="rect">
            <a:avLst/>
          </a:prstGeom>
          <a:noFill/>
        </p:spPr>
        <p:txBody>
          <a:bodyPr wrap="square">
            <a:spAutoFit/>
          </a:bodyPr>
          <a:lstStyle/>
          <a:p>
            <a:pPr marL="0" marR="0" fontAlgn="base">
              <a:spcBef>
                <a:spcPts val="0"/>
              </a:spcBef>
              <a:spcAft>
                <a:spcPts val="0"/>
              </a:spcAft>
            </a:pPr>
            <a:r>
              <a:rPr lang="en-US" sz="2000" dirty="0">
                <a:solidFill>
                  <a:srgbClr val="77A9AC"/>
                </a:solidFill>
                <a:effectLst/>
                <a:latin typeface="Century Gothic" panose="020B0502020202020204" pitchFamily="34" charset="0"/>
                <a:ea typeface="Calibri" panose="020F0502020204030204" pitchFamily="34" charset="0"/>
              </a:rPr>
              <a:t>¡</a:t>
            </a:r>
            <a:r>
              <a:rPr lang="en-US" dirty="0" err="1">
                <a:solidFill>
                  <a:srgbClr val="77A9AC"/>
                </a:solidFill>
                <a:latin typeface="Century Gothic" panose="020B0502020202020204" pitchFamily="34" charset="0"/>
                <a:ea typeface="Calibri" panose="020F0502020204030204" pitchFamily="34" charset="0"/>
              </a:rPr>
              <a:t>Y</a:t>
            </a:r>
            <a:r>
              <a:rPr lang="en-US" sz="1800" dirty="0" err="1">
                <a:solidFill>
                  <a:srgbClr val="77A9AC"/>
                </a:solidFill>
                <a:effectLst/>
                <a:latin typeface="Century Gothic" panose="020B0502020202020204" pitchFamily="34" charset="0"/>
                <a:ea typeface="Calibri" panose="020F0502020204030204" pitchFamily="34" charset="0"/>
              </a:rPr>
              <a:t>o</a:t>
            </a:r>
            <a:r>
              <a:rPr lang="en-US" sz="1800" dirty="0">
                <a:solidFill>
                  <a:srgbClr val="77A9AC"/>
                </a:solidFill>
                <a:effectLst/>
                <a:latin typeface="Century Gothic" panose="020B0502020202020204" pitchFamily="34" charset="0"/>
                <a:ea typeface="Calibri" panose="020F0502020204030204" pitchFamily="34" charset="0"/>
              </a:rPr>
              <a:t> </a:t>
            </a:r>
            <a:r>
              <a:rPr lang="en-US" sz="1800" dirty="0" err="1">
                <a:solidFill>
                  <a:srgbClr val="77A9AC"/>
                </a:solidFill>
                <a:effectLst/>
                <a:latin typeface="Century Gothic" panose="020B0502020202020204" pitchFamily="34" charset="0"/>
                <a:ea typeface="Calibri" panose="020F0502020204030204" pitchFamily="34" charset="0"/>
              </a:rPr>
              <a:t>hablo</a:t>
            </a:r>
            <a:r>
              <a:rPr lang="en-US" sz="1800" dirty="0">
                <a:solidFill>
                  <a:srgbClr val="77A9AC"/>
                </a:solidFill>
                <a:effectLst/>
                <a:latin typeface="Century Gothic" panose="020B0502020202020204" pitchFamily="34" charset="0"/>
                <a:ea typeface="Calibri" panose="020F0502020204030204" pitchFamily="34" charset="0"/>
              </a:rPr>
              <a:t> </a:t>
            </a:r>
            <a:r>
              <a:rPr lang="en-US" sz="1800" dirty="0" err="1">
                <a:solidFill>
                  <a:srgbClr val="77A9AC"/>
                </a:solidFill>
                <a:effectLst/>
                <a:latin typeface="Century Gothic" panose="020B0502020202020204" pitchFamily="34" charset="0"/>
                <a:ea typeface="Calibri" panose="020F0502020204030204" pitchFamily="34" charset="0"/>
              </a:rPr>
              <a:t>español</a:t>
            </a:r>
            <a:r>
              <a:rPr lang="en-US" sz="1800" dirty="0">
                <a:solidFill>
                  <a:srgbClr val="77A9AC"/>
                </a:solidFill>
                <a:effectLst/>
                <a:latin typeface="Century Gothic" panose="020B0502020202020204" pitchFamily="34" charset="0"/>
                <a:ea typeface="Calibri" panose="020F0502020204030204" pitchFamily="34" charset="0"/>
              </a:rPr>
              <a:t>!</a:t>
            </a:r>
            <a:r>
              <a:rPr lang="en-US" sz="2400" dirty="0">
                <a:solidFill>
                  <a:srgbClr val="77A9AC"/>
                </a:solidFill>
                <a:effectLst/>
                <a:latin typeface="Century Gothic" panose="020B0502020202020204" pitchFamily="34" charset="0"/>
                <a:ea typeface="Calibri" panose="020F0502020204030204" pitchFamily="34" charset="0"/>
              </a:rPr>
              <a:t> </a:t>
            </a:r>
            <a:endParaRPr lang="en-US" sz="2800" dirty="0">
              <a:solidFill>
                <a:srgbClr val="77A9AC"/>
              </a:solidFill>
              <a:effectLst/>
              <a:latin typeface="Century Gothic" panose="020B0502020202020204" pitchFamily="34" charset="0"/>
              <a:ea typeface="Calibri" panose="020F0502020204030204" pitchFamily="34" charset="0"/>
            </a:endParaRPr>
          </a:p>
        </p:txBody>
      </p:sp>
      <p:sp>
        <p:nvSpPr>
          <p:cNvPr id="3" name="Title 1">
            <a:extLst>
              <a:ext uri="{FF2B5EF4-FFF2-40B4-BE49-F238E27FC236}">
                <a16:creationId xmlns:a16="http://schemas.microsoft.com/office/drawing/2014/main" id="{6C743CC9-CBFB-C935-458D-20FCA3031E32}"/>
              </a:ext>
            </a:extLst>
          </p:cNvPr>
          <p:cNvSpPr txBox="1">
            <a:spLocks/>
          </p:cNvSpPr>
          <p:nvPr/>
        </p:nvSpPr>
        <p:spPr>
          <a:xfrm>
            <a:off x="7712359" y="8943137"/>
            <a:ext cx="3210462" cy="677108"/>
          </a:xfrm>
          <a:prstGeom prst="rect">
            <a:avLst/>
          </a:prstGeom>
        </p:spPr>
        <p:txBody>
          <a:bodyPr wrap="square" lIns="0" tIns="0" rIns="0" bIns="0">
            <a:spAutoFit/>
          </a:bodyPr>
          <a:lstStyle>
            <a:lvl1pPr>
              <a:defRPr sz="3800" b="1" i="0">
                <a:solidFill>
                  <a:srgbClr val="5F5F5F"/>
                </a:solidFill>
                <a:latin typeface="Century Gothic"/>
                <a:ea typeface="+mj-ea"/>
                <a:cs typeface="Century Gothic"/>
              </a:defRPr>
            </a:lvl1pPr>
          </a:lstStyle>
          <a:p>
            <a:pPr algn="ctr"/>
            <a:r>
              <a:rPr lang="en-US" sz="2200" dirty="0">
                <a:solidFill>
                  <a:srgbClr val="E67219"/>
                </a:solidFill>
              </a:rPr>
              <a:t>Part II</a:t>
            </a:r>
          </a:p>
          <a:p>
            <a:pPr algn="ctr"/>
            <a:r>
              <a:rPr lang="en-US" sz="2200" dirty="0">
                <a:solidFill>
                  <a:srgbClr val="E67219"/>
                </a:solidFill>
              </a:rPr>
              <a:t>Candidate Experience</a:t>
            </a:r>
          </a:p>
        </p:txBody>
      </p:sp>
      <p:sp>
        <p:nvSpPr>
          <p:cNvPr id="8" name="Title 6">
            <a:extLst>
              <a:ext uri="{FF2B5EF4-FFF2-40B4-BE49-F238E27FC236}">
                <a16:creationId xmlns:a16="http://schemas.microsoft.com/office/drawing/2014/main" id="{AAEABD2C-AD31-E203-5156-18F7D72461CB}"/>
              </a:ext>
            </a:extLst>
          </p:cNvPr>
          <p:cNvSpPr txBox="1">
            <a:spLocks/>
          </p:cNvSpPr>
          <p:nvPr/>
        </p:nvSpPr>
        <p:spPr>
          <a:xfrm>
            <a:off x="12026262" y="7473049"/>
            <a:ext cx="4800600" cy="1128254"/>
          </a:xfrm>
          <a:prstGeom prst="rect">
            <a:avLst/>
          </a:prstGeom>
          <a:noFill/>
          <a:ln>
            <a:noFill/>
          </a:ln>
        </p:spPr>
        <p:txBody>
          <a:bodyPr vert="horz" lIns="91440" tIns="45720" rIns="91440" bIns="45720" rtlCol="0" anchor="t">
            <a:normAutofit/>
          </a:bodyPr>
          <a:lstStyle>
            <a:lvl1pPr algn="l" defTabSz="914400" rtl="0" eaLnBrk="1" latinLnBrk="0" hangingPunct="1">
              <a:spcBef>
                <a:spcPct val="0"/>
              </a:spcBef>
              <a:buNone/>
              <a:defRPr sz="2400" b="0" kern="1200" cap="all" spc="-60" baseline="0">
                <a:solidFill>
                  <a:srgbClr val="ED7D31"/>
                </a:solidFill>
                <a:effectLst/>
                <a:latin typeface="Century Gothic" panose="020B0502020202020204" pitchFamily="34" charset="0"/>
                <a:ea typeface="+mj-ea"/>
                <a:cs typeface="+mj-cs"/>
              </a:defRPr>
            </a:lvl1pPr>
          </a:lstStyle>
          <a:p>
            <a:pPr algn="ctr" fontAlgn="auto">
              <a:spcAft>
                <a:spcPts val="0"/>
              </a:spcAft>
              <a:defRPr/>
            </a:pPr>
            <a:r>
              <a:rPr lang="en-US" sz="2000" b="1" cap="none" dirty="0">
                <a:solidFill>
                  <a:srgbClr val="FF6600"/>
                </a:solidFill>
              </a:rPr>
              <a:t>Kathy Lyons</a:t>
            </a:r>
          </a:p>
          <a:p>
            <a:pPr algn="ctr" fontAlgn="auto">
              <a:spcAft>
                <a:spcPts val="0"/>
              </a:spcAft>
              <a:defRPr/>
            </a:pPr>
            <a:r>
              <a:rPr lang="en-US" sz="2000" b="1" cap="none" dirty="0">
                <a:solidFill>
                  <a:srgbClr val="5F5F5F"/>
                </a:solidFill>
              </a:rPr>
              <a:t>Sr. Candidate Relations Manager </a:t>
            </a:r>
            <a:br>
              <a:rPr lang="en-US" sz="2000" b="1" cap="none" dirty="0">
                <a:solidFill>
                  <a:srgbClr val="5F5F5F"/>
                </a:solidFill>
              </a:rPr>
            </a:br>
            <a:r>
              <a:rPr lang="en-US" sz="2000" b="1" cap="none" dirty="0">
                <a:solidFill>
                  <a:srgbClr val="5F5F5F"/>
                </a:solidFill>
              </a:rPr>
              <a:t>CAIA Association</a:t>
            </a:r>
          </a:p>
        </p:txBody>
      </p:sp>
    </p:spTree>
    <p:extLst>
      <p:ext uri="{BB962C8B-B14F-4D97-AF65-F5344CB8AC3E}">
        <p14:creationId xmlns:p14="http://schemas.microsoft.com/office/powerpoint/2010/main" val="654356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C1A94-37F7-CBF0-8D9E-A3E853B4183A}"/>
              </a:ext>
            </a:extLst>
          </p:cNvPr>
          <p:cNvPicPr>
            <a:picLocks noChangeAspect="1"/>
          </p:cNvPicPr>
          <p:nvPr/>
        </p:nvPicPr>
        <p:blipFill rotWithShape="1">
          <a:blip r:embed="rId3"/>
          <a:srcRect l="20187" r="60457"/>
          <a:stretch/>
        </p:blipFill>
        <p:spPr>
          <a:xfrm>
            <a:off x="1016187" y="2578341"/>
            <a:ext cx="2602450" cy="6832360"/>
          </a:xfrm>
          <a:prstGeom prst="rect">
            <a:avLst/>
          </a:prstGeom>
        </p:spPr>
      </p:pic>
      <p:sp>
        <p:nvSpPr>
          <p:cNvPr id="36" name="Rectangle: Rounded Corners 35">
            <a:extLst>
              <a:ext uri="{FF2B5EF4-FFF2-40B4-BE49-F238E27FC236}">
                <a16:creationId xmlns:a16="http://schemas.microsoft.com/office/drawing/2014/main" id="{DFE04972-63C1-4A94-15AB-2C37850297E5}"/>
              </a:ext>
            </a:extLst>
          </p:cNvPr>
          <p:cNvSpPr/>
          <p:nvPr/>
        </p:nvSpPr>
        <p:spPr>
          <a:xfrm>
            <a:off x="4163995" y="7866681"/>
            <a:ext cx="6627105" cy="1600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8684162" cy="800219"/>
          </a:xfrm>
        </p:spPr>
        <p:txBody>
          <a:bodyPr/>
          <a:lstStyle/>
          <a:p>
            <a:r>
              <a:rPr lang="en-US"/>
              <a:t>Schedule: Testing Options</a:t>
            </a:r>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1256754"/>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Create an Account</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pic>
        <p:nvPicPr>
          <p:cNvPr id="5" name="Picture 4">
            <a:extLst>
              <a:ext uri="{FF2B5EF4-FFF2-40B4-BE49-F238E27FC236}">
                <a16:creationId xmlns:a16="http://schemas.microsoft.com/office/drawing/2014/main" id="{043B498D-4A67-1044-533C-149745802BB5}"/>
              </a:ext>
            </a:extLst>
          </p:cNvPr>
          <p:cNvPicPr>
            <a:picLocks noChangeAspect="1"/>
          </p:cNvPicPr>
          <p:nvPr/>
        </p:nvPicPr>
        <p:blipFill>
          <a:blip r:embed="rId4"/>
          <a:stretch>
            <a:fillRect/>
          </a:stretch>
        </p:blipFill>
        <p:spPr>
          <a:xfrm>
            <a:off x="4031865" y="4173106"/>
            <a:ext cx="6990727" cy="3027572"/>
          </a:xfrm>
          <a:prstGeom prst="rect">
            <a:avLst/>
          </a:prstGeom>
        </p:spPr>
      </p:pic>
      <p:sp>
        <p:nvSpPr>
          <p:cNvPr id="8" name="Arrow: Up 7">
            <a:extLst>
              <a:ext uri="{FF2B5EF4-FFF2-40B4-BE49-F238E27FC236}">
                <a16:creationId xmlns:a16="http://schemas.microsoft.com/office/drawing/2014/main" id="{26B441A5-BCAA-964C-D268-EE45F8FF54FF}"/>
              </a:ext>
            </a:extLst>
          </p:cNvPr>
          <p:cNvSpPr/>
          <p:nvPr/>
        </p:nvSpPr>
        <p:spPr>
          <a:xfrm rot="5400000">
            <a:off x="7990782" y="5244972"/>
            <a:ext cx="533400" cy="81776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2293A77-2AE4-92F7-BD23-89905CBD5FE3}"/>
              </a:ext>
            </a:extLst>
          </p:cNvPr>
          <p:cNvSpPr txBox="1"/>
          <p:nvPr/>
        </p:nvSpPr>
        <p:spPr>
          <a:xfrm>
            <a:off x="11597250" y="1254921"/>
            <a:ext cx="5809011" cy="7109639"/>
          </a:xfrm>
          <a:prstGeom prst="rect">
            <a:avLst/>
          </a:prstGeom>
          <a:noFill/>
        </p:spPr>
        <p:txBody>
          <a:bodyPr wrap="square" rtlCol="0">
            <a:spAutoFit/>
          </a:bodyPr>
          <a:lstStyle/>
          <a:p>
            <a:pPr algn="l"/>
            <a:r>
              <a:rPr lang="en-US" sz="3200" b="1" i="0">
                <a:solidFill>
                  <a:srgbClr val="77A9AC"/>
                </a:solidFill>
                <a:effectLst/>
                <a:latin typeface="Century Gothic" panose="020B0502020202020204" pitchFamily="34" charset="0"/>
              </a:rPr>
              <a:t>There are </a:t>
            </a:r>
            <a:r>
              <a:rPr lang="en-US" sz="3200" b="1" i="0" u="sng">
                <a:solidFill>
                  <a:srgbClr val="77A9AC"/>
                </a:solidFill>
                <a:effectLst/>
                <a:latin typeface="Century Gothic" panose="020B0502020202020204" pitchFamily="34" charset="0"/>
              </a:rPr>
              <a:t>two options</a:t>
            </a:r>
            <a:r>
              <a:rPr lang="en-US" sz="3200" b="1" i="0">
                <a:solidFill>
                  <a:srgbClr val="77A9AC"/>
                </a:solidFill>
                <a:effectLst/>
                <a:latin typeface="Century Gothic" panose="020B0502020202020204" pitchFamily="34" charset="0"/>
              </a:rPr>
              <a:t> to take the CAIA Exam:</a:t>
            </a:r>
          </a:p>
          <a:p>
            <a:pPr algn="l">
              <a:spcBef>
                <a:spcPts val="600"/>
              </a:spcBef>
              <a:spcAft>
                <a:spcPts val="600"/>
              </a:spcAft>
            </a:pPr>
            <a:r>
              <a:rPr lang="en-US" sz="2200" b="1" i="0">
                <a:solidFill>
                  <a:srgbClr val="E67219"/>
                </a:solidFill>
                <a:effectLst/>
                <a:latin typeface="Century Gothic" panose="020B0502020202020204" pitchFamily="34" charset="0"/>
              </a:rPr>
              <a:t>Option 1: At Pearson VUE Testing Center*</a:t>
            </a:r>
          </a:p>
          <a:p>
            <a:pPr marL="285750" indent="-285750" algn="l">
              <a:spcBef>
                <a:spcPts val="600"/>
              </a:spcBef>
              <a:spcAft>
                <a:spcPts val="600"/>
              </a:spcAft>
              <a:buFont typeface="Wingdings" panose="05000000000000000000" pitchFamily="2" charset="2"/>
              <a:buChar char="Ø"/>
            </a:pPr>
            <a:r>
              <a:rPr lang="en-US" sz="2000" b="0" i="0">
                <a:solidFill>
                  <a:srgbClr val="5F5F5F"/>
                </a:solidFill>
                <a:effectLst/>
                <a:latin typeface="Century Gothic" panose="020B0502020202020204" pitchFamily="34" charset="0"/>
              </a:rPr>
              <a:t>Please wait one hour after registering for your exam before attempting to schedule your test center appointment. </a:t>
            </a:r>
          </a:p>
          <a:p>
            <a:pPr algn="l">
              <a:spcBef>
                <a:spcPts val="600"/>
              </a:spcBef>
              <a:spcAft>
                <a:spcPts val="600"/>
              </a:spcAft>
            </a:pPr>
            <a:endParaRPr lang="en-US" sz="2000" b="1" i="0">
              <a:solidFill>
                <a:srgbClr val="5F5F5F"/>
              </a:solidFill>
              <a:effectLst/>
              <a:latin typeface="Century Gothic" panose="020B0502020202020204" pitchFamily="34" charset="0"/>
            </a:endParaRPr>
          </a:p>
          <a:p>
            <a:pPr algn="l">
              <a:spcBef>
                <a:spcPts val="600"/>
              </a:spcBef>
              <a:spcAft>
                <a:spcPts val="600"/>
              </a:spcAft>
            </a:pPr>
            <a:r>
              <a:rPr lang="en-US" sz="2200" b="1" i="0">
                <a:solidFill>
                  <a:srgbClr val="E67219"/>
                </a:solidFill>
                <a:effectLst/>
                <a:latin typeface="Century Gothic" panose="020B0502020202020204" pitchFamily="34" charset="0"/>
              </a:rPr>
              <a:t>Option 2: Online remote proctored exam via </a:t>
            </a:r>
            <a:r>
              <a:rPr lang="en-US" sz="2200" b="1" i="0" err="1">
                <a:solidFill>
                  <a:srgbClr val="E67219"/>
                </a:solidFill>
                <a:effectLst/>
                <a:latin typeface="Century Gothic" panose="020B0502020202020204" pitchFamily="34" charset="0"/>
              </a:rPr>
              <a:t>OnVUE</a:t>
            </a:r>
            <a:r>
              <a:rPr lang="en-US" sz="2200" b="1" i="0">
                <a:solidFill>
                  <a:srgbClr val="E67219"/>
                </a:solidFill>
                <a:effectLst/>
                <a:latin typeface="Century Gothic" panose="020B0502020202020204" pitchFamily="34" charset="0"/>
              </a:rPr>
              <a:t>**</a:t>
            </a:r>
            <a:endParaRPr lang="en-US" sz="2200" b="0" i="0">
              <a:solidFill>
                <a:srgbClr val="E67219"/>
              </a:solidFill>
              <a:effectLst/>
              <a:latin typeface="Century Gothic" panose="020B0502020202020204" pitchFamily="34" charset="0"/>
            </a:endParaRPr>
          </a:p>
          <a:p>
            <a:pPr marL="285750" indent="-285750" algn="l">
              <a:spcBef>
                <a:spcPts val="600"/>
              </a:spcBef>
              <a:spcAft>
                <a:spcPts val="600"/>
              </a:spcAft>
              <a:buFont typeface="Wingdings" panose="05000000000000000000" pitchFamily="2" charset="2"/>
              <a:buChar char="Ø"/>
            </a:pPr>
            <a:r>
              <a:rPr lang="en-US" sz="2000" b="0" i="0">
                <a:solidFill>
                  <a:srgbClr val="5F5F5F"/>
                </a:solidFill>
                <a:effectLst/>
                <a:latin typeface="Century Gothic" panose="020B0502020202020204" pitchFamily="34" charset="0"/>
              </a:rPr>
              <a:t>Before selecting the </a:t>
            </a:r>
            <a:r>
              <a:rPr lang="en-US" sz="2000" b="0" i="0" err="1">
                <a:solidFill>
                  <a:srgbClr val="5F5F5F"/>
                </a:solidFill>
                <a:effectLst/>
                <a:latin typeface="Century Gothic" panose="020B0502020202020204" pitchFamily="34" charset="0"/>
              </a:rPr>
              <a:t>OnVUE</a:t>
            </a:r>
            <a:r>
              <a:rPr lang="en-US" sz="2000" b="0" i="0">
                <a:solidFill>
                  <a:srgbClr val="5F5F5F"/>
                </a:solidFill>
                <a:effectLst/>
                <a:latin typeface="Century Gothic" panose="020B0502020202020204" pitchFamily="34" charset="0"/>
              </a:rPr>
              <a:t> option, please review information about this option available </a:t>
            </a:r>
            <a:r>
              <a:rPr lang="en-US" sz="2000" b="0" i="0" u="none" strike="noStrike">
                <a:solidFill>
                  <a:srgbClr val="5F5F5F"/>
                </a:solidFill>
                <a:effectLst/>
                <a:latin typeface="Century Gothic" panose="020B0502020202020204" pitchFamily="34" charset="0"/>
              </a:rPr>
              <a:t> </a:t>
            </a:r>
            <a:endParaRPr lang="en-US" sz="2000" b="0" i="0">
              <a:solidFill>
                <a:srgbClr val="5F5F5F"/>
              </a:solidFill>
              <a:effectLst/>
              <a:latin typeface="Century Gothic" panose="020B0502020202020204" pitchFamily="34" charset="0"/>
            </a:endParaRPr>
          </a:p>
          <a:p>
            <a:pPr marL="285750" indent="-285750" algn="l">
              <a:spcBef>
                <a:spcPts val="600"/>
              </a:spcBef>
              <a:spcAft>
                <a:spcPts val="600"/>
              </a:spcAft>
              <a:buFont typeface="Wingdings" panose="05000000000000000000" pitchFamily="2" charset="2"/>
              <a:buChar char="Ø"/>
            </a:pPr>
            <a:r>
              <a:rPr lang="en-US" sz="2000" b="1" i="0">
                <a:solidFill>
                  <a:srgbClr val="5F5F5F"/>
                </a:solidFill>
                <a:effectLst/>
                <a:latin typeface="Century Gothic" panose="020B0502020202020204" pitchFamily="34" charset="0"/>
              </a:rPr>
              <a:t>Critical</a:t>
            </a:r>
            <a:r>
              <a:rPr lang="en-US" sz="2000" b="0" i="0">
                <a:solidFill>
                  <a:srgbClr val="5F5F5F"/>
                </a:solidFill>
                <a:effectLst/>
                <a:latin typeface="Century Gothic" panose="020B0502020202020204" pitchFamily="34" charset="0"/>
              </a:rPr>
              <a:t> - carefully read the </a:t>
            </a:r>
            <a:r>
              <a:rPr lang="en-US" sz="2000" b="0" i="0" err="1">
                <a:solidFill>
                  <a:srgbClr val="5F5F5F"/>
                </a:solidFill>
                <a:effectLst/>
                <a:latin typeface="Century Gothic" panose="020B0502020202020204" pitchFamily="34" charset="0"/>
              </a:rPr>
              <a:t>OnVUE</a:t>
            </a:r>
            <a:r>
              <a:rPr lang="en-US" sz="2000" b="0" i="0">
                <a:solidFill>
                  <a:srgbClr val="5F5F5F"/>
                </a:solidFill>
                <a:effectLst/>
                <a:latin typeface="Century Gothic" panose="020B0502020202020204" pitchFamily="34" charset="0"/>
              </a:rPr>
              <a:t> </a:t>
            </a:r>
            <a:r>
              <a:rPr lang="en-US" sz="2000" b="0" i="0" u="none" strike="noStrike">
                <a:solidFill>
                  <a:srgbClr val="5F5F5F"/>
                </a:solidFill>
                <a:effectLst/>
                <a:latin typeface="Century Gothic" panose="020B0502020202020204" pitchFamily="34" charset="0"/>
              </a:rPr>
              <a:t>physical and system requirements</a:t>
            </a:r>
            <a:r>
              <a:rPr lang="en-US" sz="2000" b="0" i="0">
                <a:solidFill>
                  <a:srgbClr val="5F5F5F"/>
                </a:solidFill>
                <a:effectLst/>
                <a:latin typeface="Century Gothic" panose="020B0502020202020204" pitchFamily="34" charset="0"/>
              </a:rPr>
              <a:t> and determine if you meet the requirements.</a:t>
            </a:r>
          </a:p>
          <a:p>
            <a:pPr marL="285750" indent="-285750" algn="l">
              <a:spcBef>
                <a:spcPts val="600"/>
              </a:spcBef>
              <a:spcAft>
                <a:spcPts val="600"/>
              </a:spcAft>
              <a:buFont typeface="Wingdings" panose="05000000000000000000" pitchFamily="2" charset="2"/>
              <a:buChar char="Ø"/>
            </a:pPr>
            <a:r>
              <a:rPr lang="en-US" sz="2000">
                <a:solidFill>
                  <a:srgbClr val="5F5F5F"/>
                </a:solidFill>
                <a:latin typeface="Century Gothic" panose="020B0502020202020204" pitchFamily="34" charset="0"/>
              </a:rPr>
              <a:t>Opt-in for online proctoring using the link in your CAIA profile </a:t>
            </a:r>
            <a:endParaRPr lang="en-US" sz="2000" b="0" i="0">
              <a:solidFill>
                <a:srgbClr val="5F5F5F"/>
              </a:solidFill>
              <a:effectLst/>
              <a:latin typeface="Century Gothic" panose="020B0502020202020204" pitchFamily="34" charset="0"/>
            </a:endParaRPr>
          </a:p>
          <a:p>
            <a:pPr marL="285750" indent="-285750" algn="l">
              <a:buFont typeface="Wingdings" panose="05000000000000000000" pitchFamily="2" charset="2"/>
              <a:buChar char="Ø"/>
            </a:pPr>
            <a:endParaRPr lang="en-US" sz="1600" b="0" i="0">
              <a:solidFill>
                <a:srgbClr val="1A1A1A"/>
              </a:solidFill>
              <a:effectLst/>
              <a:latin typeface="Century Gothic" panose="020B0502020202020204" pitchFamily="34" charset="0"/>
            </a:endParaRPr>
          </a:p>
        </p:txBody>
      </p:sp>
      <p:sp>
        <p:nvSpPr>
          <p:cNvPr id="14" name="object 8">
            <a:extLst>
              <a:ext uri="{FF2B5EF4-FFF2-40B4-BE49-F238E27FC236}">
                <a16:creationId xmlns:a16="http://schemas.microsoft.com/office/drawing/2014/main" id="{A57256C3-127D-F515-5670-BD305C64B931}"/>
              </a:ext>
            </a:extLst>
          </p:cNvPr>
          <p:cNvSpPr/>
          <p:nvPr/>
        </p:nvSpPr>
        <p:spPr>
          <a:xfrm>
            <a:off x="4014393" y="2857499"/>
            <a:ext cx="3246176" cy="98486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77A9AC"/>
          </a:solidFill>
        </p:spPr>
        <p:txBody>
          <a:bodyPr wrap="square" lIns="0" tIns="0" rIns="0" bIns="0" rtlCol="0"/>
          <a:lstStyle/>
          <a:p>
            <a:endParaRPr/>
          </a:p>
        </p:txBody>
      </p:sp>
      <p:sp>
        <p:nvSpPr>
          <p:cNvPr id="20" name="object 11">
            <a:extLst>
              <a:ext uri="{FF2B5EF4-FFF2-40B4-BE49-F238E27FC236}">
                <a16:creationId xmlns:a16="http://schemas.microsoft.com/office/drawing/2014/main" id="{64DC11BE-E8FC-E7D2-2ABE-0ABA51E917CD}"/>
              </a:ext>
            </a:extLst>
          </p:cNvPr>
          <p:cNvSpPr/>
          <p:nvPr/>
        </p:nvSpPr>
        <p:spPr>
          <a:xfrm>
            <a:off x="4207677" y="30035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21" name="object 14">
            <a:extLst>
              <a:ext uri="{FF2B5EF4-FFF2-40B4-BE49-F238E27FC236}">
                <a16:creationId xmlns:a16="http://schemas.microsoft.com/office/drawing/2014/main" id="{3282495E-4AC5-135B-618B-AB183E03319E}"/>
              </a:ext>
            </a:extLst>
          </p:cNvPr>
          <p:cNvSpPr txBox="1"/>
          <p:nvPr/>
        </p:nvSpPr>
        <p:spPr>
          <a:xfrm>
            <a:off x="4861190" y="2781300"/>
            <a:ext cx="2325344"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Schedule Your Exam </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35" name="TextBox 34">
            <a:extLst>
              <a:ext uri="{FF2B5EF4-FFF2-40B4-BE49-F238E27FC236}">
                <a16:creationId xmlns:a16="http://schemas.microsoft.com/office/drawing/2014/main" id="{BACCF07C-1FEE-06AA-F4BB-A49DF14F2C43}"/>
              </a:ext>
            </a:extLst>
          </p:cNvPr>
          <p:cNvSpPr txBox="1"/>
          <p:nvPr/>
        </p:nvSpPr>
        <p:spPr>
          <a:xfrm>
            <a:off x="4500685" y="7922406"/>
            <a:ext cx="5809011" cy="1569660"/>
          </a:xfrm>
          <a:prstGeom prst="rect">
            <a:avLst/>
          </a:prstGeom>
          <a:noFill/>
        </p:spPr>
        <p:txBody>
          <a:bodyPr wrap="square" rtlCol="0">
            <a:spAutoFit/>
          </a:bodyPr>
          <a:lstStyle/>
          <a:p>
            <a:pPr algn="l"/>
            <a:r>
              <a:rPr lang="en-US" sz="1600" b="1" i="0">
                <a:solidFill>
                  <a:srgbClr val="1A1A1A"/>
                </a:solidFill>
                <a:effectLst/>
                <a:latin typeface="Century Gothic" panose="020B0502020202020204" pitchFamily="34" charset="0"/>
              </a:rPr>
              <a:t>Tips!</a:t>
            </a:r>
          </a:p>
          <a:p>
            <a:pPr marL="285750" indent="-285750" algn="l">
              <a:buFont typeface="Wingdings" panose="05000000000000000000" pitchFamily="2" charset="2"/>
              <a:buChar char="þ"/>
            </a:pPr>
            <a:r>
              <a:rPr lang="en-US" sz="1600">
                <a:solidFill>
                  <a:srgbClr val="1A1A1A"/>
                </a:solidFill>
                <a:latin typeface="Century Gothic" panose="020B0502020202020204" pitchFamily="34" charset="0"/>
              </a:rPr>
              <a:t>Schedule your exam as soon as possible</a:t>
            </a:r>
          </a:p>
          <a:p>
            <a:pPr marL="285750" indent="-285750" algn="l">
              <a:buFont typeface="Wingdings" panose="05000000000000000000" pitchFamily="2" charset="2"/>
              <a:buChar char="þ"/>
            </a:pPr>
            <a:r>
              <a:rPr lang="en-US" sz="1600">
                <a:solidFill>
                  <a:srgbClr val="1A1A1A"/>
                </a:solidFill>
                <a:latin typeface="Century Gothic" panose="020B0502020202020204" pitchFamily="34" charset="0"/>
              </a:rPr>
              <a:t>First come, first serve </a:t>
            </a:r>
          </a:p>
          <a:p>
            <a:pPr marL="285750" indent="-285750" algn="l">
              <a:buFont typeface="Wingdings" panose="05000000000000000000" pitchFamily="2" charset="2"/>
              <a:buChar char="þ"/>
            </a:pPr>
            <a:r>
              <a:rPr lang="en-US" sz="1600" b="0" i="0">
                <a:solidFill>
                  <a:srgbClr val="1A1A1A"/>
                </a:solidFill>
                <a:effectLst/>
                <a:latin typeface="Century Gothic" panose="020B0502020202020204" pitchFamily="34" charset="0"/>
              </a:rPr>
              <a:t>Can’t find a seat? Contact us </a:t>
            </a:r>
            <a:r>
              <a:rPr lang="en-US" sz="1600" b="0" i="0">
                <a:solidFill>
                  <a:srgbClr val="1A1A1A"/>
                </a:solidFill>
                <a:effectLst/>
                <a:latin typeface="Century Gothic" panose="020B0502020202020204" pitchFamily="34" charset="0"/>
                <a:hlinkClick r:id="rId5"/>
              </a:rPr>
              <a:t>candidate@caia.org</a:t>
            </a:r>
            <a:endParaRPr lang="en-US" sz="1600" b="0" i="0">
              <a:solidFill>
                <a:srgbClr val="1A1A1A"/>
              </a:solidFill>
              <a:effectLst/>
              <a:latin typeface="Century Gothic" panose="020B0502020202020204" pitchFamily="34" charset="0"/>
            </a:endParaRPr>
          </a:p>
          <a:p>
            <a:pPr marL="285750" indent="-285750" algn="l">
              <a:buFont typeface="Wingdings" panose="05000000000000000000" pitchFamily="2" charset="2"/>
              <a:buChar char="þ"/>
            </a:pPr>
            <a:r>
              <a:rPr lang="en-US" sz="1600">
                <a:solidFill>
                  <a:srgbClr val="1A1A1A"/>
                </a:solidFill>
                <a:latin typeface="Century Gothic" panose="020B0502020202020204" pitchFamily="34" charset="0"/>
              </a:rPr>
              <a:t>Try to schedule at the beginning of the test window</a:t>
            </a:r>
            <a:r>
              <a:rPr lang="en-US" sz="1600" b="0" i="0">
                <a:solidFill>
                  <a:srgbClr val="1A1A1A"/>
                </a:solidFill>
                <a:effectLst/>
                <a:latin typeface="Century Gothic" panose="020B0502020202020204" pitchFamily="34" charset="0"/>
              </a:rPr>
              <a:t> </a:t>
            </a:r>
          </a:p>
          <a:p>
            <a:pPr algn="l"/>
            <a:endParaRPr lang="en-US" sz="1600" b="0" i="0">
              <a:solidFill>
                <a:srgbClr val="1A1A1A"/>
              </a:solidFill>
              <a:effectLst/>
              <a:latin typeface="Century Gothic" panose="020B0502020202020204" pitchFamily="34" charset="0"/>
            </a:endParaRPr>
          </a:p>
        </p:txBody>
      </p:sp>
    </p:spTree>
    <p:extLst>
      <p:ext uri="{BB962C8B-B14F-4D97-AF65-F5344CB8AC3E}">
        <p14:creationId xmlns:p14="http://schemas.microsoft.com/office/powerpoint/2010/main" val="1205599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C1A94-37F7-CBF0-8D9E-A3E853B4183A}"/>
              </a:ext>
            </a:extLst>
          </p:cNvPr>
          <p:cNvPicPr>
            <a:picLocks noChangeAspect="1"/>
          </p:cNvPicPr>
          <p:nvPr/>
        </p:nvPicPr>
        <p:blipFill rotWithShape="1">
          <a:blip r:embed="rId3"/>
          <a:srcRect l="20187" r="60457"/>
          <a:stretch/>
        </p:blipFill>
        <p:spPr>
          <a:xfrm>
            <a:off x="1016187" y="2578341"/>
            <a:ext cx="2602450" cy="6832360"/>
          </a:xfrm>
          <a:prstGeom prst="rect">
            <a:avLst/>
          </a:prstGeom>
        </p:spPr>
      </p:pic>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1256754"/>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Create an Account</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0" name="object 11">
            <a:extLst>
              <a:ext uri="{FF2B5EF4-FFF2-40B4-BE49-F238E27FC236}">
                <a16:creationId xmlns:a16="http://schemas.microsoft.com/office/drawing/2014/main" id="{64DC11BE-E8FC-E7D2-2ABE-0ABA51E917CD}"/>
              </a:ext>
            </a:extLst>
          </p:cNvPr>
          <p:cNvSpPr/>
          <p:nvPr/>
        </p:nvSpPr>
        <p:spPr>
          <a:xfrm>
            <a:off x="4207677" y="30035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7" name="Content Placeholder 3">
            <a:extLst>
              <a:ext uri="{FF2B5EF4-FFF2-40B4-BE49-F238E27FC236}">
                <a16:creationId xmlns:a16="http://schemas.microsoft.com/office/drawing/2014/main" id="{682EA5C6-DBE6-2559-F3AB-FD37DF07B147}"/>
              </a:ext>
            </a:extLst>
          </p:cNvPr>
          <p:cNvSpPr txBox="1">
            <a:spLocks/>
          </p:cNvSpPr>
          <p:nvPr/>
        </p:nvSpPr>
        <p:spPr>
          <a:xfrm>
            <a:off x="4895670" y="3543301"/>
            <a:ext cx="5954152" cy="5358675"/>
          </a:xfrm>
          <a:prstGeom prst="rect">
            <a:avLst/>
          </a:prstGeom>
          <a:solidFill>
            <a:schemeClr val="accent6">
              <a:lumMod val="20000"/>
              <a:lumOff val="80000"/>
            </a:schemeClr>
          </a:solidFill>
          <a:ln>
            <a:noFill/>
          </a:ln>
        </p:spPr>
        <p:txBody>
          <a:bodyPr vert="horz" lIns="64294" tIns="32147" rIns="64294" bIns="32147" rtlCol="0">
            <a:noAutofit/>
          </a:bodyPr>
          <a:lstStyle>
            <a:lvl1pPr marL="243843" indent="-243843" algn="l" defTabSz="975372" rtl="0" eaLnBrk="1" latinLnBrk="0" hangingPunct="1">
              <a:lnSpc>
                <a:spcPct val="90000"/>
              </a:lnSpc>
              <a:spcBef>
                <a:spcPts val="1067"/>
              </a:spcBef>
              <a:buFont typeface="Arial" panose="020B0604020202020204" pitchFamily="34" charset="0"/>
              <a:buChar char="•"/>
              <a:defRPr sz="2844" kern="1200">
                <a:solidFill>
                  <a:schemeClr val="bg2"/>
                </a:solidFill>
                <a:latin typeface="+mn-lt"/>
                <a:ea typeface="+mn-ea"/>
                <a:cs typeface="+mn-cs"/>
              </a:defRPr>
            </a:lvl1pPr>
            <a:lvl2pPr marL="731529" indent="-243843" algn="l" defTabSz="975372" rtl="0" eaLnBrk="1" latinLnBrk="0" hangingPunct="1">
              <a:lnSpc>
                <a:spcPct val="90000"/>
              </a:lnSpc>
              <a:spcBef>
                <a:spcPts val="533"/>
              </a:spcBef>
              <a:buFont typeface="Arial" panose="020B0604020202020204" pitchFamily="34" charset="0"/>
              <a:buChar char="•"/>
              <a:defRPr sz="2489" kern="1200">
                <a:solidFill>
                  <a:schemeClr val="bg2"/>
                </a:solidFill>
                <a:latin typeface="+mn-lt"/>
                <a:ea typeface="+mn-ea"/>
                <a:cs typeface="+mn-cs"/>
              </a:defRPr>
            </a:lvl2pPr>
            <a:lvl3pPr marL="1219215"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3pPr>
            <a:lvl4pPr marL="1706901"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4pPr>
            <a:lvl5pPr marL="2194587"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5pPr>
            <a:lvl6pPr marL="2682274"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960"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646"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332"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marL="0" marR="0" lvl="0" indent="0" algn="l" defTabSz="975372" rtl="0" eaLnBrk="1" fontAlgn="base" latinLnBrk="0" hangingPunct="1">
              <a:lnSpc>
                <a:spcPct val="90000"/>
              </a:lnSpc>
              <a:spcBef>
                <a:spcPts val="422"/>
              </a:spcBef>
              <a:spcAft>
                <a:spcPts val="844"/>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rPr>
              <a:t>2-part exam</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5-minute NDA review and agreement</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5-minute Tutorial</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Part 1: 100 multiple choice questions/120 minutes</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Optional 10-minute comment period</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30-minute optional break, can leave testing room </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Part 2: 100 Multiple choice questions/120 minutes </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Optional 10-minute comment period</a:t>
            </a:r>
          </a:p>
          <a:p>
            <a:pPr marL="487686" lvl="1" indent="0">
              <a:lnSpc>
                <a:spcPct val="120000"/>
              </a:lnSpc>
              <a:spcBef>
                <a:spcPts val="422"/>
              </a:spcBef>
              <a:spcAft>
                <a:spcPts val="844"/>
              </a:spcAft>
              <a:buNone/>
              <a:defRPr/>
            </a:pPr>
            <a:r>
              <a:rPr kumimoji="0" lang="en-US" sz="2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Total 5 hours </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487686" marR="0" lvl="1" indent="0" algn="l" defTabSz="975372" rtl="0" eaLnBrk="1" fontAlgn="base" latinLnBrk="0" hangingPunct="1">
              <a:lnSpc>
                <a:spcPct val="90000"/>
              </a:lnSpc>
              <a:spcBef>
                <a:spcPts val="422"/>
              </a:spcBef>
              <a:spcAft>
                <a:spcPts val="844"/>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731529" marR="0" lvl="1" indent="-243843" algn="l" defTabSz="975372" rtl="0" eaLnBrk="1" fontAlgn="base" latinLnBrk="0" hangingPunct="1">
              <a:lnSpc>
                <a:spcPct val="90000"/>
              </a:lnSpc>
              <a:spcBef>
                <a:spcPts val="422"/>
              </a:spcBef>
              <a:spcAft>
                <a:spcPts val="844"/>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6600"/>
              </a:solidFill>
              <a:effectLst/>
              <a:uLnTx/>
              <a:uFillTx/>
              <a:latin typeface="Century Gothic" panose="020B0502020202020204" pitchFamily="34" charset="0"/>
              <a:ea typeface="+mn-ea"/>
              <a:cs typeface="+mn-cs"/>
            </a:endParaRPr>
          </a:p>
          <a:p>
            <a:pPr marL="342892" marR="0" lvl="1" indent="0" algn="l" defTabSz="975372" rtl="0" eaLnBrk="1" fontAlgn="base" latinLnBrk="0" hangingPunct="1">
              <a:lnSpc>
                <a:spcPct val="90000"/>
              </a:lnSpc>
              <a:spcBef>
                <a:spcPts val="533"/>
              </a:spcBef>
              <a:spcAft>
                <a:spcPct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FF6600"/>
              </a:solidFill>
              <a:effectLst/>
              <a:uLnTx/>
              <a:uFillTx/>
              <a:latin typeface="Century Gothic" panose="020B0502020202020204" pitchFamily="34" charset="0"/>
              <a:ea typeface="+mn-ea"/>
              <a:cs typeface="+mn-cs"/>
            </a:endParaRPr>
          </a:p>
        </p:txBody>
      </p:sp>
      <p:sp>
        <p:nvSpPr>
          <p:cNvPr id="13" name="Content Placeholder 5">
            <a:extLst>
              <a:ext uri="{FF2B5EF4-FFF2-40B4-BE49-F238E27FC236}">
                <a16:creationId xmlns:a16="http://schemas.microsoft.com/office/drawing/2014/main" id="{9D81CB97-7B12-F722-2F91-CC2D21749FD7}"/>
              </a:ext>
            </a:extLst>
          </p:cNvPr>
          <p:cNvSpPr txBox="1">
            <a:spLocks/>
          </p:cNvSpPr>
          <p:nvPr/>
        </p:nvSpPr>
        <p:spPr>
          <a:xfrm>
            <a:off x="11274737" y="3543300"/>
            <a:ext cx="5954152" cy="5358675"/>
          </a:xfrm>
          <a:prstGeom prst="rect">
            <a:avLst/>
          </a:prstGeom>
          <a:solidFill>
            <a:srgbClr val="D6E5E6"/>
          </a:solidFill>
          <a:ln>
            <a:noFill/>
          </a:ln>
        </p:spPr>
        <p:txBody>
          <a:bodyPr vert="horz" lIns="64294" tIns="32147" rIns="64294" bIns="32147" rtlCol="0">
            <a:noAutofit/>
          </a:bodyPr>
          <a:lstStyle>
            <a:lvl1pPr marL="243843" indent="-243843" algn="l" defTabSz="975372" rtl="0" eaLnBrk="1" latinLnBrk="0" hangingPunct="1">
              <a:lnSpc>
                <a:spcPct val="90000"/>
              </a:lnSpc>
              <a:spcBef>
                <a:spcPts val="1067"/>
              </a:spcBef>
              <a:buFont typeface="Arial" panose="020B0604020202020204" pitchFamily="34" charset="0"/>
              <a:buChar char="•"/>
              <a:defRPr sz="2844" kern="1200">
                <a:solidFill>
                  <a:schemeClr val="bg2"/>
                </a:solidFill>
                <a:latin typeface="+mn-lt"/>
                <a:ea typeface="+mn-ea"/>
                <a:cs typeface="+mn-cs"/>
              </a:defRPr>
            </a:lvl1pPr>
            <a:lvl2pPr marL="731529" indent="-243843" algn="l" defTabSz="975372" rtl="0" eaLnBrk="1" latinLnBrk="0" hangingPunct="1">
              <a:lnSpc>
                <a:spcPct val="90000"/>
              </a:lnSpc>
              <a:spcBef>
                <a:spcPts val="533"/>
              </a:spcBef>
              <a:buFont typeface="Arial" panose="020B0604020202020204" pitchFamily="34" charset="0"/>
              <a:buChar char="•"/>
              <a:defRPr sz="2489" kern="1200">
                <a:solidFill>
                  <a:schemeClr val="bg2"/>
                </a:solidFill>
                <a:latin typeface="+mn-lt"/>
                <a:ea typeface="+mn-ea"/>
                <a:cs typeface="+mn-cs"/>
              </a:defRPr>
            </a:lvl2pPr>
            <a:lvl3pPr marL="1219215"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3pPr>
            <a:lvl4pPr marL="1706901"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4pPr>
            <a:lvl5pPr marL="2194587"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5pPr>
            <a:lvl6pPr marL="2682274"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960"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646"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332"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marL="0" marR="0" lvl="0" indent="0" algn="l" defTabSz="975372" rtl="0" eaLnBrk="1" fontAlgn="base" latinLnBrk="0" hangingPunct="1">
              <a:lnSpc>
                <a:spcPct val="90000"/>
              </a:lnSpc>
              <a:spcBef>
                <a:spcPts val="422"/>
              </a:spcBef>
              <a:spcAft>
                <a:spcPts val="844"/>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77A9AC"/>
                </a:solidFill>
                <a:effectLst/>
                <a:uLnTx/>
                <a:uFillTx/>
                <a:latin typeface="Century Gothic" panose="020B0502020202020204" pitchFamily="34" charset="0"/>
                <a:ea typeface="+mn-ea"/>
                <a:cs typeface="+mn-cs"/>
              </a:rPr>
              <a:t>2-part exam </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5-minute NDA review and agreement</a:t>
            </a:r>
          </a:p>
          <a:p>
            <a:pPr marL="731529" marR="0" lvl="1" indent="-243843" algn="l" defTabSz="975372" rtl="0" eaLnBrk="1" fontAlgn="base" latinLnBrk="0" hangingPunct="1">
              <a:lnSpc>
                <a:spcPct val="9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5-minute Tutorial</a:t>
            </a:r>
          </a:p>
          <a:p>
            <a:pPr marL="731529" marR="0" lvl="1" indent="-243843" algn="l" defTabSz="975372" rtl="0" eaLnBrk="1" fontAlgn="base" latinLnBrk="0" hangingPunct="1">
              <a:lnSpc>
                <a:spcPct val="11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Part 1: 100 multiple choice questions/120 minutes</a:t>
            </a:r>
          </a:p>
          <a:p>
            <a:pPr marL="487686" marR="0" lvl="1" indent="0" algn="l" defTabSz="975372" rtl="0" eaLnBrk="1" fontAlgn="base" latinLnBrk="0" hangingPunct="1">
              <a:lnSpc>
                <a:spcPct val="120000"/>
              </a:lnSpc>
              <a:spcBef>
                <a:spcPts val="422"/>
              </a:spcBef>
              <a:spcAft>
                <a:spcPts val="844"/>
              </a:spcAft>
              <a:buClrTx/>
              <a:buSzTx/>
              <a:buNone/>
              <a:tabLst/>
              <a:defRPr/>
            </a:pPr>
            <a:r>
              <a:rPr kumimoji="0" lang="en-US" sz="1800" b="0" i="0" u="none" strike="noStrike" kern="1200" cap="none" spc="0" normalizeH="0" baseline="0" noProof="0">
                <a:ln>
                  <a:noFill/>
                </a:ln>
                <a:solidFill>
                  <a:schemeClr val="accent6">
                    <a:lumMod val="20000"/>
                    <a:lumOff val="80000"/>
                  </a:schemeClr>
                </a:solidFill>
                <a:effectLst/>
                <a:uLnTx/>
                <a:uFillTx/>
                <a:latin typeface="Century Gothic" panose="020B0502020202020204" pitchFamily="34" charset="0"/>
                <a:ea typeface="+mn-ea"/>
                <a:cs typeface="+mn-cs"/>
              </a:rPr>
              <a:t>.</a:t>
            </a:r>
            <a:endParaRPr kumimoji="0" lang="en-US" sz="1800" b="1" i="1" u="none" strike="noStrike" kern="1200" cap="none" spc="0" normalizeH="0" baseline="0" noProof="0">
              <a:ln>
                <a:noFill/>
              </a:ln>
              <a:solidFill>
                <a:schemeClr val="accent6">
                  <a:lumMod val="20000"/>
                  <a:lumOff val="80000"/>
                </a:schemeClr>
              </a:solidFill>
              <a:effectLst/>
              <a:uLnTx/>
              <a:uFillTx/>
              <a:latin typeface="Century Gothic" panose="020B0502020202020204" pitchFamily="34" charset="0"/>
              <a:ea typeface="+mn-ea"/>
              <a:cs typeface="+mn-cs"/>
            </a:endParaRP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20-minute optional break, this is </a:t>
            </a:r>
            <a:r>
              <a:rPr kumimoji="0" lang="en-US" sz="1800" b="1" i="1" u="sng" strike="noStrike" kern="1200" cap="none" spc="0" normalizeH="0" baseline="0" noProof="0">
                <a:ln>
                  <a:noFill/>
                </a:ln>
                <a:solidFill>
                  <a:srgbClr val="000000"/>
                </a:solidFill>
                <a:effectLst/>
                <a:uLnTx/>
                <a:uFillTx/>
                <a:latin typeface="Century Gothic" panose="020B0502020202020204" pitchFamily="34" charset="0"/>
                <a:ea typeface="+mn-ea"/>
                <a:cs typeface="+mn-cs"/>
              </a:rPr>
              <a:t>the only time </a:t>
            </a:r>
            <a:r>
              <a:rPr kumimoji="0" lang="en-US" sz="18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you can leave the view of webcam </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Part 2: 100 Multiple choice questions/120 minutes </a:t>
            </a:r>
          </a:p>
          <a:p>
            <a:pPr marL="487686" marR="0" lvl="1" indent="0" algn="l" defTabSz="975372" rtl="0" eaLnBrk="1" fontAlgn="base" latinLnBrk="0" hangingPunct="1">
              <a:lnSpc>
                <a:spcPct val="100000"/>
              </a:lnSpc>
              <a:spcBef>
                <a:spcPts val="422"/>
              </a:spcBef>
              <a:spcAft>
                <a:spcPts val="844"/>
              </a:spcAft>
              <a:buClrTx/>
              <a:buSzTx/>
              <a:buFont typeface="Arial" panose="020B0604020202020204" pitchFamily="34" charset="0"/>
              <a:buNone/>
              <a:tabLst/>
              <a:defRPr/>
            </a:pPr>
            <a:r>
              <a:rPr kumimoji="0" lang="en-US" sz="1800" b="0" i="0" u="none" strike="noStrike" kern="1200" cap="none" spc="0" normalizeH="0" baseline="0" noProof="0">
                <a:ln>
                  <a:noFill/>
                </a:ln>
                <a:solidFill>
                  <a:schemeClr val="accent6">
                    <a:lumMod val="20000"/>
                    <a:lumOff val="80000"/>
                  </a:schemeClr>
                </a:solidFill>
                <a:effectLst/>
                <a:uLnTx/>
                <a:uFillTx/>
                <a:latin typeface="Century Gothic" panose="020B0502020202020204" pitchFamily="34" charset="0"/>
                <a:ea typeface="+mn-ea"/>
                <a:cs typeface="+mn-cs"/>
              </a:rPr>
              <a:t>.</a:t>
            </a:r>
          </a:p>
          <a:p>
            <a:pPr marL="487686" marR="0" lvl="1" indent="0" algn="l" defTabSz="975372" rtl="0" eaLnBrk="1" fontAlgn="base" latinLnBrk="0" hangingPunct="1">
              <a:lnSpc>
                <a:spcPct val="100000"/>
              </a:lnSpc>
              <a:spcBef>
                <a:spcPts val="422"/>
              </a:spcBef>
              <a:spcAft>
                <a:spcPts val="844"/>
              </a:spcAft>
              <a:buClrTx/>
              <a:buSzTx/>
              <a:buFont typeface="Arial" panose="020B0604020202020204" pitchFamily="34" charset="0"/>
              <a:buNone/>
              <a:tabLst/>
              <a:defRPr/>
            </a:pPr>
            <a:r>
              <a:rPr lang="en-US" sz="2200" b="1">
                <a:solidFill>
                  <a:srgbClr val="000000"/>
                </a:solidFill>
                <a:latin typeface="Century Gothic" panose="020B0502020202020204" pitchFamily="34" charset="0"/>
              </a:rPr>
              <a:t>Total 4.5 hours</a:t>
            </a:r>
            <a:endParaRPr kumimoji="0" lang="en-US" sz="2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487686" marR="0" lvl="1" indent="0" algn="l" defTabSz="975372" rtl="0" eaLnBrk="1" fontAlgn="base" latinLnBrk="0" hangingPunct="1">
              <a:lnSpc>
                <a:spcPct val="90000"/>
              </a:lnSpc>
              <a:spcBef>
                <a:spcPts val="422"/>
              </a:spcBef>
              <a:spcAft>
                <a:spcPts val="844"/>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C50DB64F-CF00-B338-F996-535575769BE6}"/>
              </a:ext>
            </a:extLst>
          </p:cNvPr>
          <p:cNvSpPr/>
          <p:nvPr/>
        </p:nvSpPr>
        <p:spPr>
          <a:xfrm>
            <a:off x="4881857" y="2552700"/>
            <a:ext cx="5946807" cy="1007293"/>
          </a:xfrm>
          <a:prstGeom prst="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a:latin typeface="Century Gothic" panose="020B0502020202020204" pitchFamily="34" charset="0"/>
              </a:rPr>
              <a:t>Option 1:</a:t>
            </a:r>
          </a:p>
          <a:p>
            <a:pPr algn="l"/>
            <a:r>
              <a:rPr lang="en-US" sz="2400" b="1">
                <a:latin typeface="Century Gothic" panose="020B0502020202020204" pitchFamily="34" charset="0"/>
              </a:rPr>
              <a:t>Testing at a Person Vue Test Center</a:t>
            </a:r>
          </a:p>
        </p:txBody>
      </p:sp>
      <p:sp>
        <p:nvSpPr>
          <p:cNvPr id="16" name="Rectangle 15">
            <a:extLst>
              <a:ext uri="{FF2B5EF4-FFF2-40B4-BE49-F238E27FC236}">
                <a16:creationId xmlns:a16="http://schemas.microsoft.com/office/drawing/2014/main" id="{4F157E1A-7652-6022-2665-4B791EF80216}"/>
              </a:ext>
            </a:extLst>
          </p:cNvPr>
          <p:cNvSpPr/>
          <p:nvPr/>
        </p:nvSpPr>
        <p:spPr>
          <a:xfrm>
            <a:off x="11274737" y="2552700"/>
            <a:ext cx="5967658" cy="1007293"/>
          </a:xfrm>
          <a:prstGeom prst="rect">
            <a:avLst/>
          </a:prstGeom>
          <a:solidFill>
            <a:srgbClr val="7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a:latin typeface="Century Gothic" panose="020B0502020202020204" pitchFamily="34" charset="0"/>
              </a:rPr>
              <a:t>Option 1:</a:t>
            </a:r>
          </a:p>
          <a:p>
            <a:pPr algn="l"/>
            <a:r>
              <a:rPr lang="en-US" sz="2400" b="1">
                <a:latin typeface="Century Gothic" panose="020B0502020202020204" pitchFamily="34" charset="0"/>
              </a:rPr>
              <a:t>Online Remote testing via </a:t>
            </a:r>
            <a:r>
              <a:rPr lang="en-US" sz="2400" b="1" err="1">
                <a:latin typeface="Century Gothic" panose="020B0502020202020204" pitchFamily="34" charset="0"/>
              </a:rPr>
              <a:t>OnVue</a:t>
            </a:r>
            <a:r>
              <a:rPr lang="en-US" sz="2400" b="1">
                <a:latin typeface="Century Gothic" panose="020B0502020202020204" pitchFamily="34" charset="0"/>
              </a:rPr>
              <a:t>  </a:t>
            </a:r>
          </a:p>
        </p:txBody>
      </p:sp>
      <p:pic>
        <p:nvPicPr>
          <p:cNvPr id="17" name="Picture 16">
            <a:extLst>
              <a:ext uri="{FF2B5EF4-FFF2-40B4-BE49-F238E27FC236}">
                <a16:creationId xmlns:a16="http://schemas.microsoft.com/office/drawing/2014/main" id="{7084F49A-22CD-C3AB-B6DA-93ADF422EE10}"/>
              </a:ext>
            </a:extLst>
          </p:cNvPr>
          <p:cNvPicPr>
            <a:picLocks noChangeAspect="1"/>
          </p:cNvPicPr>
          <p:nvPr/>
        </p:nvPicPr>
        <p:blipFill>
          <a:blip r:embed="rId4"/>
          <a:stretch>
            <a:fillRect/>
          </a:stretch>
        </p:blipFill>
        <p:spPr>
          <a:xfrm>
            <a:off x="9073581" y="2669792"/>
            <a:ext cx="1507162" cy="350676"/>
          </a:xfrm>
          <a:prstGeom prst="rect">
            <a:avLst/>
          </a:prstGeom>
        </p:spPr>
      </p:pic>
      <p:pic>
        <p:nvPicPr>
          <p:cNvPr id="18" name="Picture 17">
            <a:extLst>
              <a:ext uri="{FF2B5EF4-FFF2-40B4-BE49-F238E27FC236}">
                <a16:creationId xmlns:a16="http://schemas.microsoft.com/office/drawing/2014/main" id="{45A77912-E043-2BC1-6E71-4B853F64912A}"/>
              </a:ext>
            </a:extLst>
          </p:cNvPr>
          <p:cNvPicPr>
            <a:picLocks noChangeAspect="1"/>
          </p:cNvPicPr>
          <p:nvPr/>
        </p:nvPicPr>
        <p:blipFill>
          <a:blip r:embed="rId5"/>
          <a:stretch>
            <a:fillRect/>
          </a:stretch>
        </p:blipFill>
        <p:spPr>
          <a:xfrm>
            <a:off x="15491876" y="2669791"/>
            <a:ext cx="1515012" cy="388973"/>
          </a:xfrm>
          <a:prstGeom prst="rect">
            <a:avLst/>
          </a:prstGeom>
        </p:spPr>
      </p:pic>
      <p:sp>
        <p:nvSpPr>
          <p:cNvPr id="25" name="Title 1">
            <a:extLst>
              <a:ext uri="{FF2B5EF4-FFF2-40B4-BE49-F238E27FC236}">
                <a16:creationId xmlns:a16="http://schemas.microsoft.com/office/drawing/2014/main" id="{89D589E1-F3C9-B789-E6F8-B47D3F1BAB44}"/>
              </a:ext>
            </a:extLst>
          </p:cNvPr>
          <p:cNvSpPr>
            <a:spLocks noGrp="1"/>
          </p:cNvSpPr>
          <p:nvPr>
            <p:ph type="title"/>
          </p:nvPr>
        </p:nvSpPr>
        <p:spPr>
          <a:xfrm>
            <a:off x="1143000" y="1104662"/>
            <a:ext cx="8684162" cy="800219"/>
          </a:xfrm>
        </p:spPr>
        <p:txBody>
          <a:bodyPr/>
          <a:lstStyle/>
          <a:p>
            <a:r>
              <a:rPr lang="en-US"/>
              <a:t>Schedule: Testing Options</a:t>
            </a:r>
          </a:p>
        </p:txBody>
      </p:sp>
    </p:spTree>
    <p:extLst>
      <p:ext uri="{BB962C8B-B14F-4D97-AF65-F5344CB8AC3E}">
        <p14:creationId xmlns:p14="http://schemas.microsoft.com/office/powerpoint/2010/main" val="339990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C1A94-37F7-CBF0-8D9E-A3E853B4183A}"/>
              </a:ext>
            </a:extLst>
          </p:cNvPr>
          <p:cNvPicPr>
            <a:picLocks noChangeAspect="1"/>
          </p:cNvPicPr>
          <p:nvPr/>
        </p:nvPicPr>
        <p:blipFill rotWithShape="1">
          <a:blip r:embed="rId3"/>
          <a:srcRect l="20187" r="60457"/>
          <a:stretch/>
        </p:blipFill>
        <p:spPr>
          <a:xfrm>
            <a:off x="1016187" y="2578341"/>
            <a:ext cx="2602450" cy="6832360"/>
          </a:xfrm>
          <a:prstGeom prst="rect">
            <a:avLst/>
          </a:prstGeom>
        </p:spPr>
      </p:pic>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1256754"/>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Create an Account</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0" name="object 11">
            <a:extLst>
              <a:ext uri="{FF2B5EF4-FFF2-40B4-BE49-F238E27FC236}">
                <a16:creationId xmlns:a16="http://schemas.microsoft.com/office/drawing/2014/main" id="{64DC11BE-E8FC-E7D2-2ABE-0ABA51E917CD}"/>
              </a:ext>
            </a:extLst>
          </p:cNvPr>
          <p:cNvSpPr/>
          <p:nvPr/>
        </p:nvSpPr>
        <p:spPr>
          <a:xfrm>
            <a:off x="4207677" y="30035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7" name="Content Placeholder 3">
            <a:extLst>
              <a:ext uri="{FF2B5EF4-FFF2-40B4-BE49-F238E27FC236}">
                <a16:creationId xmlns:a16="http://schemas.microsoft.com/office/drawing/2014/main" id="{682EA5C6-DBE6-2559-F3AB-FD37DF07B147}"/>
              </a:ext>
            </a:extLst>
          </p:cNvPr>
          <p:cNvSpPr txBox="1">
            <a:spLocks/>
          </p:cNvSpPr>
          <p:nvPr/>
        </p:nvSpPr>
        <p:spPr>
          <a:xfrm>
            <a:off x="4895670" y="3543301"/>
            <a:ext cx="5954152" cy="5358675"/>
          </a:xfrm>
          <a:prstGeom prst="rect">
            <a:avLst/>
          </a:prstGeom>
          <a:solidFill>
            <a:schemeClr val="accent6">
              <a:lumMod val="20000"/>
              <a:lumOff val="80000"/>
            </a:schemeClr>
          </a:solidFill>
          <a:ln>
            <a:noFill/>
          </a:ln>
        </p:spPr>
        <p:txBody>
          <a:bodyPr vert="horz" lIns="64294" tIns="32147" rIns="64294" bIns="32147" rtlCol="0">
            <a:noAutofit/>
          </a:bodyPr>
          <a:lstStyle>
            <a:lvl1pPr marL="243843" indent="-243843" algn="l" defTabSz="975372" rtl="0" eaLnBrk="1" latinLnBrk="0" hangingPunct="1">
              <a:lnSpc>
                <a:spcPct val="90000"/>
              </a:lnSpc>
              <a:spcBef>
                <a:spcPts val="1067"/>
              </a:spcBef>
              <a:buFont typeface="Arial" panose="020B0604020202020204" pitchFamily="34" charset="0"/>
              <a:buChar char="•"/>
              <a:defRPr sz="2844" kern="1200">
                <a:solidFill>
                  <a:schemeClr val="bg2"/>
                </a:solidFill>
                <a:latin typeface="+mn-lt"/>
                <a:ea typeface="+mn-ea"/>
                <a:cs typeface="+mn-cs"/>
              </a:defRPr>
            </a:lvl1pPr>
            <a:lvl2pPr marL="731529" indent="-243843" algn="l" defTabSz="975372" rtl="0" eaLnBrk="1" latinLnBrk="0" hangingPunct="1">
              <a:lnSpc>
                <a:spcPct val="90000"/>
              </a:lnSpc>
              <a:spcBef>
                <a:spcPts val="533"/>
              </a:spcBef>
              <a:buFont typeface="Arial" panose="020B0604020202020204" pitchFamily="34" charset="0"/>
              <a:buChar char="•"/>
              <a:defRPr sz="2489" kern="1200">
                <a:solidFill>
                  <a:schemeClr val="bg2"/>
                </a:solidFill>
                <a:latin typeface="+mn-lt"/>
                <a:ea typeface="+mn-ea"/>
                <a:cs typeface="+mn-cs"/>
              </a:defRPr>
            </a:lvl2pPr>
            <a:lvl3pPr marL="1219215"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3pPr>
            <a:lvl4pPr marL="1706901"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4pPr>
            <a:lvl5pPr marL="2194587"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5pPr>
            <a:lvl6pPr marL="2682274"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960"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646"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332"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a:lnSpc>
                <a:spcPct val="120000"/>
              </a:lnSpc>
              <a:spcBef>
                <a:spcPts val="422"/>
              </a:spcBef>
              <a:spcAft>
                <a:spcPts val="844"/>
              </a:spcAft>
              <a:defRPr/>
            </a:pPr>
            <a:endParaRPr kumimoji="0" lang="en-US" sz="1800" b="0" u="none" strike="noStrike" kern="1200" cap="none" spc="0" normalizeH="0" baseline="0" noProof="0">
              <a:ln>
                <a:noFill/>
              </a:ln>
              <a:solidFill>
                <a:srgbClr val="5F5F5F"/>
              </a:solidFill>
              <a:effectLst/>
              <a:uLnTx/>
              <a:uFillTx/>
              <a:latin typeface="Century Gothic" panose="020B0502020202020204" pitchFamily="34" charset="0"/>
              <a:ea typeface="+mn-ea"/>
              <a:cs typeface="+mn-cs"/>
            </a:endParaRPr>
          </a:p>
          <a:p>
            <a:pPr>
              <a:lnSpc>
                <a:spcPct val="120000"/>
              </a:lnSpc>
              <a:spcBef>
                <a:spcPts val="422"/>
              </a:spcBef>
              <a:spcAft>
                <a:spcPts val="844"/>
              </a:spcAft>
              <a:defRPr/>
            </a:pPr>
            <a:r>
              <a:rPr kumimoji="0" lang="en-US" sz="1800" b="0" u="none" strike="noStrike" kern="1200" cap="none" spc="0" normalizeH="0" baseline="0" noProof="0">
                <a:ln>
                  <a:noFill/>
                </a:ln>
                <a:solidFill>
                  <a:srgbClr val="5F5F5F"/>
                </a:solidFill>
                <a:effectLst/>
                <a:uLnTx/>
                <a:uFillTx/>
                <a:latin typeface="Century Gothic" panose="020B0502020202020204" pitchFamily="34" charset="0"/>
                <a:ea typeface="+mn-ea"/>
                <a:cs typeface="+mn-cs"/>
              </a:rPr>
              <a:t>Controlled test site environment (Pearson VUE COVID protocols in place)</a:t>
            </a:r>
          </a:p>
          <a:p>
            <a:pPr>
              <a:lnSpc>
                <a:spcPct val="120000"/>
              </a:lnSpc>
              <a:spcBef>
                <a:spcPts val="422"/>
              </a:spcBef>
              <a:spcAft>
                <a:spcPts val="844"/>
              </a:spcAft>
              <a:defRPr/>
            </a:pPr>
            <a:r>
              <a:rPr kumimoji="0" lang="en-US" sz="1800" b="0" u="none" strike="noStrike" kern="1200" cap="none" spc="0" normalizeH="0" baseline="0" noProof="0">
                <a:ln>
                  <a:noFill/>
                </a:ln>
                <a:solidFill>
                  <a:srgbClr val="5F5F5F"/>
                </a:solidFill>
                <a:effectLst/>
                <a:uLnTx/>
                <a:uFillTx/>
                <a:latin typeface="Century Gothic" panose="020B0502020202020204" pitchFamily="34" charset="0"/>
                <a:ea typeface="+mn-ea"/>
                <a:cs typeface="+mn-cs"/>
              </a:rPr>
              <a:t>Onsite exam proctors monitoring Candidates in testing room</a:t>
            </a:r>
          </a:p>
          <a:p>
            <a:pPr>
              <a:defRPr/>
            </a:pPr>
            <a:r>
              <a:rPr kumimoji="0" lang="en-US" sz="1800" b="0" u="none" strike="noStrike" kern="1200" cap="none" spc="0" normalizeH="0" baseline="0" noProof="0">
                <a:ln>
                  <a:noFill/>
                </a:ln>
                <a:solidFill>
                  <a:srgbClr val="5F5F5F"/>
                </a:solidFill>
                <a:effectLst/>
                <a:uLnTx/>
                <a:uFillTx/>
                <a:latin typeface="Century Gothic" panose="020B0502020202020204" pitchFamily="34" charset="0"/>
                <a:ea typeface="+mn-ea"/>
                <a:cs typeface="+mn-cs"/>
              </a:rPr>
              <a:t>Center availability </a:t>
            </a:r>
          </a:p>
          <a:p>
            <a:pPr defTabSz="914400" eaLnBrk="0" hangingPunct="0">
              <a:lnSpc>
                <a:spcPct val="100000"/>
              </a:lnSpc>
              <a:spcBef>
                <a:spcPct val="50000"/>
              </a:spcBef>
              <a:defRPr/>
            </a:pPr>
            <a:r>
              <a:rPr kumimoji="0" lang="en-US" sz="1800" b="0" u="none" strike="noStrike" kern="1200" cap="none" spc="0" normalizeH="0" baseline="0" noProof="0">
                <a:ln>
                  <a:noFill/>
                </a:ln>
                <a:solidFill>
                  <a:srgbClr val="5F5F5F"/>
                </a:solidFill>
                <a:effectLst/>
                <a:uLnTx/>
                <a:uFillTx/>
                <a:latin typeface="Century Gothic" panose="020B0502020202020204" pitchFamily="34" charset="0"/>
                <a:ea typeface="+mn-ea"/>
                <a:cs typeface="+mn-cs"/>
              </a:rPr>
              <a:t>Awareness of updated Pearson VUE COVID-19 protocols</a:t>
            </a:r>
          </a:p>
          <a:p>
            <a:pPr defTabSz="914400" eaLnBrk="0" hangingPunct="0">
              <a:lnSpc>
                <a:spcPct val="100000"/>
              </a:lnSpc>
              <a:spcBef>
                <a:spcPct val="50000"/>
              </a:spcBef>
              <a:defRPr/>
            </a:pPr>
            <a:r>
              <a:rPr kumimoji="0" lang="en-US" sz="1800" b="1" u="none" strike="noStrike" kern="1200" cap="none" spc="0" normalizeH="0" baseline="0" noProof="0">
                <a:ln>
                  <a:noFill/>
                </a:ln>
                <a:solidFill>
                  <a:srgbClr val="5F5F5F"/>
                </a:solidFill>
                <a:effectLst/>
                <a:highlight>
                  <a:srgbClr val="FFFF00"/>
                </a:highlight>
                <a:uLnTx/>
                <a:uFillTx/>
                <a:latin typeface="Century Gothic" panose="020B0502020202020204" pitchFamily="34" charset="0"/>
                <a:ea typeface="+mn-ea"/>
                <a:cs typeface="+mn-cs"/>
              </a:rPr>
              <a:t>Schedule early in the exam window in case of any disruption</a:t>
            </a:r>
          </a:p>
          <a:p>
            <a:pPr marL="731529" marR="0" lvl="1" indent="-243843" algn="l" defTabSz="975372" rtl="0" eaLnBrk="1" fontAlgn="base" latinLnBrk="0" hangingPunct="1">
              <a:lnSpc>
                <a:spcPct val="120000"/>
              </a:lnSpc>
              <a:spcBef>
                <a:spcPts val="422"/>
              </a:spcBef>
              <a:spcAft>
                <a:spcPts val="844"/>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487686" marR="0" lvl="1" indent="0" algn="l" defTabSz="975372" rtl="0" eaLnBrk="1" fontAlgn="base" latinLnBrk="0" hangingPunct="1">
              <a:lnSpc>
                <a:spcPct val="90000"/>
              </a:lnSpc>
              <a:spcBef>
                <a:spcPts val="422"/>
              </a:spcBef>
              <a:spcAft>
                <a:spcPts val="844"/>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731529" marR="0" lvl="1" indent="-243843" algn="l" defTabSz="975372" rtl="0" eaLnBrk="1" fontAlgn="base" latinLnBrk="0" hangingPunct="1">
              <a:lnSpc>
                <a:spcPct val="90000"/>
              </a:lnSpc>
              <a:spcBef>
                <a:spcPts val="422"/>
              </a:spcBef>
              <a:spcAft>
                <a:spcPts val="844"/>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6600"/>
              </a:solidFill>
              <a:effectLst/>
              <a:uLnTx/>
              <a:uFillTx/>
              <a:latin typeface="Century Gothic" panose="020B0502020202020204" pitchFamily="34" charset="0"/>
              <a:ea typeface="+mn-ea"/>
              <a:cs typeface="+mn-cs"/>
            </a:endParaRPr>
          </a:p>
          <a:p>
            <a:pPr marL="342892" marR="0" lvl="1" indent="0" algn="l" defTabSz="975372" rtl="0" eaLnBrk="1" fontAlgn="base" latinLnBrk="0" hangingPunct="1">
              <a:lnSpc>
                <a:spcPct val="90000"/>
              </a:lnSpc>
              <a:spcBef>
                <a:spcPts val="533"/>
              </a:spcBef>
              <a:spcAft>
                <a:spcPct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FF6600"/>
              </a:solidFill>
              <a:effectLst/>
              <a:uLnTx/>
              <a:uFillTx/>
              <a:latin typeface="Century Gothic" panose="020B0502020202020204" pitchFamily="34" charset="0"/>
              <a:ea typeface="+mn-ea"/>
              <a:cs typeface="+mn-cs"/>
            </a:endParaRPr>
          </a:p>
        </p:txBody>
      </p:sp>
      <p:sp>
        <p:nvSpPr>
          <p:cNvPr id="13" name="Content Placeholder 5">
            <a:extLst>
              <a:ext uri="{FF2B5EF4-FFF2-40B4-BE49-F238E27FC236}">
                <a16:creationId xmlns:a16="http://schemas.microsoft.com/office/drawing/2014/main" id="{9D81CB97-7B12-F722-2F91-CC2D21749FD7}"/>
              </a:ext>
            </a:extLst>
          </p:cNvPr>
          <p:cNvSpPr txBox="1">
            <a:spLocks/>
          </p:cNvSpPr>
          <p:nvPr/>
        </p:nvSpPr>
        <p:spPr>
          <a:xfrm>
            <a:off x="11274737" y="3543300"/>
            <a:ext cx="5954152" cy="5358675"/>
          </a:xfrm>
          <a:prstGeom prst="rect">
            <a:avLst/>
          </a:prstGeom>
          <a:solidFill>
            <a:srgbClr val="D6E5E6"/>
          </a:solidFill>
          <a:ln>
            <a:noFill/>
          </a:ln>
        </p:spPr>
        <p:txBody>
          <a:bodyPr vert="horz" lIns="64294" tIns="32147" rIns="64294" bIns="32147" rtlCol="0">
            <a:noAutofit/>
          </a:bodyPr>
          <a:lstStyle>
            <a:lvl1pPr marL="243843" indent="-243843" algn="l" defTabSz="975372" rtl="0" eaLnBrk="1" latinLnBrk="0" hangingPunct="1">
              <a:lnSpc>
                <a:spcPct val="90000"/>
              </a:lnSpc>
              <a:spcBef>
                <a:spcPts val="1067"/>
              </a:spcBef>
              <a:buFont typeface="Arial" panose="020B0604020202020204" pitchFamily="34" charset="0"/>
              <a:buChar char="•"/>
              <a:defRPr sz="2844" kern="1200">
                <a:solidFill>
                  <a:schemeClr val="bg2"/>
                </a:solidFill>
                <a:latin typeface="+mn-lt"/>
                <a:ea typeface="+mn-ea"/>
                <a:cs typeface="+mn-cs"/>
              </a:defRPr>
            </a:lvl1pPr>
            <a:lvl2pPr marL="731529" indent="-243843" algn="l" defTabSz="975372" rtl="0" eaLnBrk="1" latinLnBrk="0" hangingPunct="1">
              <a:lnSpc>
                <a:spcPct val="90000"/>
              </a:lnSpc>
              <a:spcBef>
                <a:spcPts val="533"/>
              </a:spcBef>
              <a:buFont typeface="Arial" panose="020B0604020202020204" pitchFamily="34" charset="0"/>
              <a:buChar char="•"/>
              <a:defRPr sz="2489" kern="1200">
                <a:solidFill>
                  <a:schemeClr val="bg2"/>
                </a:solidFill>
                <a:latin typeface="+mn-lt"/>
                <a:ea typeface="+mn-ea"/>
                <a:cs typeface="+mn-cs"/>
              </a:defRPr>
            </a:lvl2pPr>
            <a:lvl3pPr marL="1219215"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3pPr>
            <a:lvl4pPr marL="1706901"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4pPr>
            <a:lvl5pPr marL="2194587"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5pPr>
            <a:lvl6pPr marL="2682274"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960"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646"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332"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a:lnSpc>
                <a:spcPct val="120000"/>
              </a:lnSpc>
              <a:spcBef>
                <a:spcPts val="422"/>
              </a:spcBef>
              <a:spcAft>
                <a:spcPts val="844"/>
              </a:spcAft>
              <a:defRPr/>
            </a:pPr>
            <a:endParaRPr kumimoji="0" lang="en-US" sz="2200" b="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a:lnSpc>
                <a:spcPct val="120000"/>
              </a:lnSpc>
              <a:spcBef>
                <a:spcPts val="422"/>
              </a:spcBef>
              <a:spcAft>
                <a:spcPts val="844"/>
              </a:spcAft>
              <a:defRPr/>
            </a:pPr>
            <a:r>
              <a:rPr kumimoji="0" lang="en-US" sz="1800" b="0" u="none" strike="noStrike" kern="1200" cap="none" spc="0" normalizeH="0" baseline="0" noProof="0">
                <a:ln>
                  <a:noFill/>
                </a:ln>
                <a:solidFill>
                  <a:srgbClr val="5F5F5F"/>
                </a:solidFill>
                <a:effectLst/>
                <a:uLnTx/>
                <a:uFillTx/>
                <a:latin typeface="Century Gothic" panose="020B0502020202020204" pitchFamily="34" charset="0"/>
                <a:ea typeface="+mn-ea"/>
                <a:cs typeface="+mn-cs"/>
              </a:rPr>
              <a:t>Safe, secure, private, quiet  personal location of your choosing</a:t>
            </a:r>
          </a:p>
          <a:p>
            <a:pPr>
              <a:lnSpc>
                <a:spcPct val="120000"/>
              </a:lnSpc>
              <a:spcBef>
                <a:spcPts val="422"/>
              </a:spcBef>
              <a:spcAft>
                <a:spcPts val="844"/>
              </a:spcAft>
              <a:defRPr/>
            </a:pPr>
            <a:r>
              <a:rPr kumimoji="0" lang="en-US" sz="1800" b="0" u="none" strike="noStrike" kern="1200" cap="none" spc="0" normalizeH="0" baseline="0" noProof="0">
                <a:ln>
                  <a:noFill/>
                </a:ln>
                <a:solidFill>
                  <a:srgbClr val="5F5F5F"/>
                </a:solidFill>
                <a:effectLst/>
                <a:uLnTx/>
                <a:uFillTx/>
                <a:latin typeface="Century Gothic" panose="020B0502020202020204" pitchFamily="34" charset="0"/>
                <a:ea typeface="+mn-ea"/>
                <a:cs typeface="+mn-cs"/>
              </a:rPr>
              <a:t>Minimum Equipment and Internet requirements must be met </a:t>
            </a:r>
          </a:p>
          <a:p>
            <a:pPr>
              <a:lnSpc>
                <a:spcPct val="120000"/>
              </a:lnSpc>
              <a:spcBef>
                <a:spcPts val="422"/>
              </a:spcBef>
              <a:spcAft>
                <a:spcPts val="844"/>
              </a:spcAft>
              <a:defRPr/>
            </a:pPr>
            <a:r>
              <a:rPr kumimoji="0" lang="en-US" sz="1800" b="0" u="none" strike="noStrike" kern="1200" cap="none" spc="0" normalizeH="0" baseline="0" noProof="0">
                <a:ln>
                  <a:noFill/>
                </a:ln>
                <a:solidFill>
                  <a:srgbClr val="5F5F5F"/>
                </a:solidFill>
                <a:effectLst/>
                <a:uLnTx/>
                <a:uFillTx/>
                <a:latin typeface="Century Gothic" panose="020B0502020202020204" pitchFamily="34" charset="0"/>
                <a:ea typeface="+mn-ea"/>
                <a:cs typeface="+mn-cs"/>
              </a:rPr>
              <a:t>Proctor monitors Candidates via webcam</a:t>
            </a:r>
          </a:p>
          <a:p>
            <a:pPr defTabSz="914400" eaLnBrk="0" hangingPunct="0">
              <a:lnSpc>
                <a:spcPct val="100000"/>
              </a:lnSpc>
              <a:spcBef>
                <a:spcPct val="50000"/>
              </a:spcBef>
              <a:defRPr/>
            </a:pPr>
            <a:r>
              <a:rPr kumimoji="0" lang="en-US" sz="1800" b="0" u="none" strike="noStrike" kern="1200" cap="none" spc="0" normalizeH="0" baseline="0" noProof="0">
                <a:ln>
                  <a:noFill/>
                </a:ln>
                <a:solidFill>
                  <a:srgbClr val="5F5F5F"/>
                </a:solidFill>
                <a:effectLst/>
                <a:uLnTx/>
                <a:uFillTx/>
                <a:latin typeface="Century Gothic" panose="020B0502020202020204" pitchFamily="34" charset="0"/>
                <a:ea typeface="+mn-ea"/>
                <a:cs typeface="+mn-cs"/>
              </a:rPr>
              <a:t>Time to prepare</a:t>
            </a:r>
          </a:p>
          <a:p>
            <a:pPr>
              <a:defRPr/>
            </a:pPr>
            <a:r>
              <a:rPr kumimoji="0" lang="en-US" sz="1800" b="1" u="none" strike="noStrike" kern="1200" cap="none" spc="0" normalizeH="0" baseline="0" noProof="0">
                <a:ln>
                  <a:noFill/>
                </a:ln>
                <a:solidFill>
                  <a:srgbClr val="5F5F5F"/>
                </a:solidFill>
                <a:effectLst/>
                <a:highlight>
                  <a:srgbClr val="FFFF00"/>
                </a:highlight>
                <a:uLnTx/>
                <a:uFillTx/>
                <a:latin typeface="Century Gothic" panose="020B0502020202020204" pitchFamily="34" charset="0"/>
                <a:ea typeface="+mn-ea"/>
                <a:cs typeface="+mn-cs"/>
              </a:rPr>
              <a:t>Review minimum system requirements and run system test</a:t>
            </a:r>
          </a:p>
          <a:p>
            <a:pPr>
              <a:defRPr/>
            </a:pPr>
            <a:r>
              <a:rPr kumimoji="0" lang="en-US" sz="1800" b="1" u="none" strike="noStrike" kern="1200" cap="none" spc="0" normalizeH="0" baseline="0" noProof="0">
                <a:ln>
                  <a:noFill/>
                </a:ln>
                <a:solidFill>
                  <a:srgbClr val="5F5F5F"/>
                </a:solidFill>
                <a:effectLst/>
                <a:highlight>
                  <a:srgbClr val="FFFF00"/>
                </a:highlight>
                <a:uLnTx/>
                <a:uFillTx/>
                <a:latin typeface="Century Gothic" panose="020B0502020202020204" pitchFamily="34" charset="0"/>
                <a:ea typeface="+mn-ea"/>
                <a:cs typeface="+mn-cs"/>
              </a:rPr>
              <a:t>Schedule early in the exam window in case of a technical issue</a:t>
            </a:r>
          </a:p>
          <a:p>
            <a:pPr marL="487686" marR="0" lvl="1" indent="0" algn="l" defTabSz="975372" rtl="0" eaLnBrk="1" fontAlgn="base" latinLnBrk="0" hangingPunct="1">
              <a:lnSpc>
                <a:spcPct val="90000"/>
              </a:lnSpc>
              <a:spcBef>
                <a:spcPts val="422"/>
              </a:spcBef>
              <a:spcAft>
                <a:spcPts val="844"/>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C50DB64F-CF00-B338-F996-535575769BE6}"/>
              </a:ext>
            </a:extLst>
          </p:cNvPr>
          <p:cNvSpPr/>
          <p:nvPr/>
        </p:nvSpPr>
        <p:spPr>
          <a:xfrm>
            <a:off x="4881857" y="2552700"/>
            <a:ext cx="5946807" cy="1007293"/>
          </a:xfrm>
          <a:prstGeom prst="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a:latin typeface="Century Gothic" panose="020B0502020202020204" pitchFamily="34" charset="0"/>
              </a:rPr>
              <a:t>Option 1:</a:t>
            </a:r>
          </a:p>
          <a:p>
            <a:pPr algn="l"/>
            <a:r>
              <a:rPr lang="en-US" sz="2400" b="1">
                <a:latin typeface="Century Gothic" panose="020B0502020202020204" pitchFamily="34" charset="0"/>
              </a:rPr>
              <a:t>Testing at a Person Vue Test Center</a:t>
            </a:r>
          </a:p>
        </p:txBody>
      </p:sp>
      <p:sp>
        <p:nvSpPr>
          <p:cNvPr id="16" name="Rectangle 15">
            <a:extLst>
              <a:ext uri="{FF2B5EF4-FFF2-40B4-BE49-F238E27FC236}">
                <a16:creationId xmlns:a16="http://schemas.microsoft.com/office/drawing/2014/main" id="{4F157E1A-7652-6022-2665-4B791EF80216}"/>
              </a:ext>
            </a:extLst>
          </p:cNvPr>
          <p:cNvSpPr/>
          <p:nvPr/>
        </p:nvSpPr>
        <p:spPr>
          <a:xfrm>
            <a:off x="11274737" y="2552700"/>
            <a:ext cx="5967658" cy="1007293"/>
          </a:xfrm>
          <a:prstGeom prst="rect">
            <a:avLst/>
          </a:prstGeom>
          <a:solidFill>
            <a:srgbClr val="7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a:latin typeface="Century Gothic" panose="020B0502020202020204" pitchFamily="34" charset="0"/>
              </a:rPr>
              <a:t>Option 1:</a:t>
            </a:r>
          </a:p>
          <a:p>
            <a:pPr algn="l"/>
            <a:r>
              <a:rPr lang="en-US" sz="2400" b="1">
                <a:latin typeface="Century Gothic" panose="020B0502020202020204" pitchFamily="34" charset="0"/>
              </a:rPr>
              <a:t>Online Remote testing via </a:t>
            </a:r>
            <a:r>
              <a:rPr lang="en-US" sz="2400" b="1" err="1">
                <a:latin typeface="Century Gothic" panose="020B0502020202020204" pitchFamily="34" charset="0"/>
              </a:rPr>
              <a:t>OnVue</a:t>
            </a:r>
            <a:r>
              <a:rPr lang="en-US" sz="2400" b="1">
                <a:latin typeface="Century Gothic" panose="020B0502020202020204" pitchFamily="34" charset="0"/>
              </a:rPr>
              <a:t>  </a:t>
            </a:r>
          </a:p>
        </p:txBody>
      </p:sp>
      <p:pic>
        <p:nvPicPr>
          <p:cNvPr id="17" name="Picture 16">
            <a:extLst>
              <a:ext uri="{FF2B5EF4-FFF2-40B4-BE49-F238E27FC236}">
                <a16:creationId xmlns:a16="http://schemas.microsoft.com/office/drawing/2014/main" id="{7084F49A-22CD-C3AB-B6DA-93ADF422EE10}"/>
              </a:ext>
            </a:extLst>
          </p:cNvPr>
          <p:cNvPicPr>
            <a:picLocks noChangeAspect="1"/>
          </p:cNvPicPr>
          <p:nvPr/>
        </p:nvPicPr>
        <p:blipFill>
          <a:blip r:embed="rId4"/>
          <a:stretch>
            <a:fillRect/>
          </a:stretch>
        </p:blipFill>
        <p:spPr>
          <a:xfrm>
            <a:off x="9073581" y="2669792"/>
            <a:ext cx="1507162" cy="350676"/>
          </a:xfrm>
          <a:prstGeom prst="rect">
            <a:avLst/>
          </a:prstGeom>
        </p:spPr>
      </p:pic>
      <p:pic>
        <p:nvPicPr>
          <p:cNvPr id="18" name="Picture 17">
            <a:extLst>
              <a:ext uri="{FF2B5EF4-FFF2-40B4-BE49-F238E27FC236}">
                <a16:creationId xmlns:a16="http://schemas.microsoft.com/office/drawing/2014/main" id="{45A77912-E043-2BC1-6E71-4B853F64912A}"/>
              </a:ext>
            </a:extLst>
          </p:cNvPr>
          <p:cNvPicPr>
            <a:picLocks noChangeAspect="1"/>
          </p:cNvPicPr>
          <p:nvPr/>
        </p:nvPicPr>
        <p:blipFill>
          <a:blip r:embed="rId5"/>
          <a:stretch>
            <a:fillRect/>
          </a:stretch>
        </p:blipFill>
        <p:spPr>
          <a:xfrm>
            <a:off x="15491876" y="2669791"/>
            <a:ext cx="1515012" cy="388973"/>
          </a:xfrm>
          <a:prstGeom prst="rect">
            <a:avLst/>
          </a:prstGeom>
        </p:spPr>
      </p:pic>
      <p:sp>
        <p:nvSpPr>
          <p:cNvPr id="14" name="Title 1">
            <a:extLst>
              <a:ext uri="{FF2B5EF4-FFF2-40B4-BE49-F238E27FC236}">
                <a16:creationId xmlns:a16="http://schemas.microsoft.com/office/drawing/2014/main" id="{82290E87-3CB6-0115-0F5E-05AFEBFEE225}"/>
              </a:ext>
            </a:extLst>
          </p:cNvPr>
          <p:cNvSpPr>
            <a:spLocks noGrp="1"/>
          </p:cNvSpPr>
          <p:nvPr>
            <p:ph type="title"/>
          </p:nvPr>
        </p:nvSpPr>
        <p:spPr>
          <a:xfrm>
            <a:off x="1143000" y="1104662"/>
            <a:ext cx="8684162" cy="800219"/>
          </a:xfrm>
        </p:spPr>
        <p:txBody>
          <a:bodyPr/>
          <a:lstStyle/>
          <a:p>
            <a:r>
              <a:rPr lang="en-US"/>
              <a:t>Schedule: Testing Options</a:t>
            </a:r>
          </a:p>
        </p:txBody>
      </p:sp>
    </p:spTree>
    <p:extLst>
      <p:ext uri="{BB962C8B-B14F-4D97-AF65-F5344CB8AC3E}">
        <p14:creationId xmlns:p14="http://schemas.microsoft.com/office/powerpoint/2010/main" val="1463551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C1A94-37F7-CBF0-8D9E-A3E853B4183A}"/>
              </a:ext>
            </a:extLst>
          </p:cNvPr>
          <p:cNvPicPr>
            <a:picLocks noChangeAspect="1"/>
          </p:cNvPicPr>
          <p:nvPr/>
        </p:nvPicPr>
        <p:blipFill rotWithShape="1">
          <a:blip r:embed="rId3"/>
          <a:srcRect l="20187" r="60457"/>
          <a:stretch/>
        </p:blipFill>
        <p:spPr>
          <a:xfrm>
            <a:off x="1016187" y="2578341"/>
            <a:ext cx="2602450" cy="6832360"/>
          </a:xfrm>
          <a:prstGeom prst="rect">
            <a:avLst/>
          </a:prstGeom>
        </p:spPr>
      </p:pic>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0DB64F-CF00-B338-F996-535575769BE6}"/>
              </a:ext>
            </a:extLst>
          </p:cNvPr>
          <p:cNvSpPr/>
          <p:nvPr/>
        </p:nvSpPr>
        <p:spPr>
          <a:xfrm>
            <a:off x="6248400" y="2490689"/>
            <a:ext cx="5496313" cy="1007293"/>
          </a:xfrm>
          <a:prstGeom prst="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a:latin typeface="Century Gothic" panose="020B0502020202020204" pitchFamily="34" charset="0"/>
              </a:rPr>
              <a:t>Option 1:</a:t>
            </a:r>
          </a:p>
          <a:p>
            <a:pPr algn="l"/>
            <a:r>
              <a:rPr lang="en-US" sz="2400" b="1">
                <a:latin typeface="Century Gothic" panose="020B0502020202020204" pitchFamily="34" charset="0"/>
              </a:rPr>
              <a:t>Testing at a Person Vue Test Center</a:t>
            </a:r>
          </a:p>
        </p:txBody>
      </p:sp>
      <p:sp>
        <p:nvSpPr>
          <p:cNvPr id="16" name="Rectangle 15">
            <a:extLst>
              <a:ext uri="{FF2B5EF4-FFF2-40B4-BE49-F238E27FC236}">
                <a16:creationId xmlns:a16="http://schemas.microsoft.com/office/drawing/2014/main" id="{4F157E1A-7652-6022-2665-4B791EF80216}"/>
              </a:ext>
            </a:extLst>
          </p:cNvPr>
          <p:cNvSpPr/>
          <p:nvPr/>
        </p:nvSpPr>
        <p:spPr>
          <a:xfrm>
            <a:off x="11803902" y="2448830"/>
            <a:ext cx="5360995" cy="1007293"/>
          </a:xfrm>
          <a:prstGeom prst="rect">
            <a:avLst/>
          </a:prstGeom>
          <a:solidFill>
            <a:srgbClr val="7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a:latin typeface="Century Gothic" panose="020B0502020202020204" pitchFamily="34" charset="0"/>
              </a:rPr>
              <a:t>Option 1:</a:t>
            </a:r>
          </a:p>
          <a:p>
            <a:pPr algn="l"/>
            <a:r>
              <a:rPr lang="en-US" sz="2400" b="1">
                <a:latin typeface="Century Gothic" panose="020B0502020202020204" pitchFamily="34" charset="0"/>
              </a:rPr>
              <a:t>Online Remote testing via </a:t>
            </a:r>
            <a:r>
              <a:rPr lang="en-US" sz="2400" b="1" err="1">
                <a:latin typeface="Century Gothic" panose="020B0502020202020204" pitchFamily="34" charset="0"/>
              </a:rPr>
              <a:t>OnVue</a:t>
            </a:r>
            <a:r>
              <a:rPr lang="en-US" sz="2400" b="1">
                <a:latin typeface="Century Gothic" panose="020B0502020202020204" pitchFamily="34" charset="0"/>
              </a:rPr>
              <a:t>  </a:t>
            </a:r>
          </a:p>
        </p:txBody>
      </p:sp>
      <p:pic>
        <p:nvPicPr>
          <p:cNvPr id="17" name="Picture 16">
            <a:extLst>
              <a:ext uri="{FF2B5EF4-FFF2-40B4-BE49-F238E27FC236}">
                <a16:creationId xmlns:a16="http://schemas.microsoft.com/office/drawing/2014/main" id="{7084F49A-22CD-C3AB-B6DA-93ADF422EE10}"/>
              </a:ext>
            </a:extLst>
          </p:cNvPr>
          <p:cNvPicPr>
            <a:picLocks noChangeAspect="1"/>
          </p:cNvPicPr>
          <p:nvPr/>
        </p:nvPicPr>
        <p:blipFill>
          <a:blip r:embed="rId4"/>
          <a:stretch>
            <a:fillRect/>
          </a:stretch>
        </p:blipFill>
        <p:spPr>
          <a:xfrm>
            <a:off x="9968527" y="2623908"/>
            <a:ext cx="1507162" cy="350676"/>
          </a:xfrm>
          <a:prstGeom prst="rect">
            <a:avLst/>
          </a:prstGeom>
        </p:spPr>
      </p:pic>
      <p:pic>
        <p:nvPicPr>
          <p:cNvPr id="18" name="Picture 17">
            <a:extLst>
              <a:ext uri="{FF2B5EF4-FFF2-40B4-BE49-F238E27FC236}">
                <a16:creationId xmlns:a16="http://schemas.microsoft.com/office/drawing/2014/main" id="{45A77912-E043-2BC1-6E71-4B853F64912A}"/>
              </a:ext>
            </a:extLst>
          </p:cNvPr>
          <p:cNvPicPr>
            <a:picLocks noChangeAspect="1"/>
          </p:cNvPicPr>
          <p:nvPr/>
        </p:nvPicPr>
        <p:blipFill>
          <a:blip r:embed="rId5"/>
          <a:stretch>
            <a:fillRect/>
          </a:stretch>
        </p:blipFill>
        <p:spPr>
          <a:xfrm>
            <a:off x="15487951" y="2551685"/>
            <a:ext cx="1515012" cy="388973"/>
          </a:xfrm>
          <a:prstGeom prst="rect">
            <a:avLst/>
          </a:prstGeom>
        </p:spPr>
      </p:pic>
      <p:graphicFrame>
        <p:nvGraphicFramePr>
          <p:cNvPr id="5" name="Table 11">
            <a:extLst>
              <a:ext uri="{FF2B5EF4-FFF2-40B4-BE49-F238E27FC236}">
                <a16:creationId xmlns:a16="http://schemas.microsoft.com/office/drawing/2014/main" id="{FBA6663E-8C22-2C0A-DFA5-046DB7387F2C}"/>
              </a:ext>
            </a:extLst>
          </p:cNvPr>
          <p:cNvGraphicFramePr>
            <a:graphicFrameLocks noGrp="1"/>
          </p:cNvGraphicFramePr>
          <p:nvPr>
            <p:extLst>
              <p:ext uri="{D42A27DB-BD31-4B8C-83A1-F6EECF244321}">
                <p14:modId xmlns:p14="http://schemas.microsoft.com/office/powerpoint/2010/main" val="124957284"/>
              </p:ext>
            </p:extLst>
          </p:nvPr>
        </p:nvGraphicFramePr>
        <p:xfrm>
          <a:off x="3656303" y="3557216"/>
          <a:ext cx="13508594" cy="5488176"/>
        </p:xfrm>
        <a:graphic>
          <a:graphicData uri="http://schemas.openxmlformats.org/drawingml/2006/table">
            <a:tbl>
              <a:tblPr firstRow="1" bandRow="1">
                <a:tableStyleId>{5C22544A-7EE6-4342-B048-85BDC9FD1C3A}</a:tableStyleId>
              </a:tblPr>
              <a:tblGrid>
                <a:gridCol w="2590799">
                  <a:extLst>
                    <a:ext uri="{9D8B030D-6E8A-4147-A177-3AD203B41FA5}">
                      <a16:colId xmlns:a16="http://schemas.microsoft.com/office/drawing/2014/main" val="2491436223"/>
                    </a:ext>
                  </a:extLst>
                </a:gridCol>
                <a:gridCol w="5563898">
                  <a:extLst>
                    <a:ext uri="{9D8B030D-6E8A-4147-A177-3AD203B41FA5}">
                      <a16:colId xmlns:a16="http://schemas.microsoft.com/office/drawing/2014/main" val="121517887"/>
                    </a:ext>
                  </a:extLst>
                </a:gridCol>
                <a:gridCol w="5353897">
                  <a:extLst>
                    <a:ext uri="{9D8B030D-6E8A-4147-A177-3AD203B41FA5}">
                      <a16:colId xmlns:a16="http://schemas.microsoft.com/office/drawing/2014/main" val="1127458530"/>
                    </a:ext>
                  </a:extLst>
                </a:gridCol>
              </a:tblGrid>
              <a:tr h="821402">
                <a:tc>
                  <a:txBody>
                    <a:bodyPr/>
                    <a:lstStyle/>
                    <a:p>
                      <a:r>
                        <a:rPr lang="en-US" sz="2000" b="1" cap="none">
                          <a:solidFill>
                            <a:srgbClr val="5F5F5F"/>
                          </a:solidFill>
                          <a:latin typeface="Century Gothic" panose="020B0502020202020204" pitchFamily="34" charset="0"/>
                        </a:rPr>
                        <a:t>Comparing Your Options</a:t>
                      </a:r>
                      <a:endParaRPr lang="en-US" sz="2000" b="1">
                        <a:solidFill>
                          <a:srgbClr val="5F5F5F"/>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a:solidFill>
                            <a:srgbClr val="E67219"/>
                          </a:solidFill>
                          <a:latin typeface="Century Gothic" panose="020B0502020202020204" pitchFamily="34" charset="0"/>
                        </a:rPr>
                        <a:t>Pearson VUE Test Center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2200">
                          <a:solidFill>
                            <a:srgbClr val="77A9AC"/>
                          </a:solidFill>
                          <a:latin typeface="Century Gothic" panose="020B0502020202020204" pitchFamily="34" charset="0"/>
                        </a:rPr>
                        <a:t>Online Remote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5E6"/>
                    </a:solidFill>
                  </a:tcPr>
                </a:tc>
                <a:extLst>
                  <a:ext uri="{0D108BD9-81ED-4DB2-BD59-A6C34878D82A}">
                    <a16:rowId xmlns:a16="http://schemas.microsoft.com/office/drawing/2014/main" val="1643606291"/>
                  </a:ext>
                </a:extLst>
              </a:tr>
              <a:tr h="581471">
                <a:tc>
                  <a:txBody>
                    <a:bodyPr/>
                    <a:lstStyle/>
                    <a:p>
                      <a:r>
                        <a:rPr lang="en-US" sz="2000" b="1">
                          <a:solidFill>
                            <a:srgbClr val="5F5F5F"/>
                          </a:solidFill>
                          <a:latin typeface="Century Gothic" panose="020B0502020202020204" pitchFamily="34" charset="0"/>
                        </a:rPr>
                        <a:t>Calculator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5F5F5F"/>
                          </a:solidFill>
                          <a:latin typeface="Century Gothic" panose="020B0502020202020204" pitchFamily="34" charset="0"/>
                        </a:rPr>
                        <a:t>Candidates may only use a CAIA approved calculator.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5F5F5F"/>
                          </a:solidFill>
                          <a:latin typeface="Century Gothic" panose="020B0502020202020204" pitchFamily="34" charset="0"/>
                        </a:rPr>
                        <a:t>See Candidate Handbook at www.caia.org</a:t>
                      </a:r>
                    </a:p>
                  </a:txBody>
                  <a:tcPr marL="64294" marR="64294"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rgbClr val="5F5F5F"/>
                        </a:solidFill>
                        <a:latin typeface="Century Gothic" panose="020B0502020202020204" pitchFamily="34" charset="0"/>
                      </a:endParaRPr>
                    </a:p>
                  </a:txBody>
                  <a:tcPr marL="64294" marR="64294"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1173691"/>
                  </a:ext>
                </a:extLst>
              </a:tr>
              <a:tr h="607224">
                <a:tc>
                  <a:txBody>
                    <a:bodyPr/>
                    <a:lstStyle/>
                    <a:p>
                      <a:r>
                        <a:rPr lang="en-US" sz="2000" b="1">
                          <a:solidFill>
                            <a:srgbClr val="5F5F5F"/>
                          </a:solidFill>
                          <a:latin typeface="Century Gothic" panose="020B0502020202020204" pitchFamily="34" charset="0"/>
                        </a:rPr>
                        <a:t>Whiteboard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strike="noStrike" baseline="0">
                          <a:solidFill>
                            <a:srgbClr val="5F5F5F"/>
                          </a:solidFill>
                          <a:latin typeface="Century Gothic" panose="020B0502020202020204" pitchFamily="34" charset="0"/>
                        </a:rPr>
                        <a:t>Dry erase board and pen are provided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2200">
                          <a:solidFill>
                            <a:srgbClr val="5F5F5F"/>
                          </a:solidFill>
                          <a:latin typeface="Century Gothic" panose="020B0502020202020204" pitchFamily="34" charset="0"/>
                        </a:rPr>
                        <a:t>Digital whiteboard ONLY, online scratch pad within exam</a:t>
                      </a:r>
                      <a:endParaRPr lang="en-US" sz="2200" strike="noStrike" baseline="0">
                        <a:solidFill>
                          <a:srgbClr val="5F5F5F"/>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5E6"/>
                    </a:solidFill>
                  </a:tcPr>
                </a:tc>
                <a:extLst>
                  <a:ext uri="{0D108BD9-81ED-4DB2-BD59-A6C34878D82A}">
                    <a16:rowId xmlns:a16="http://schemas.microsoft.com/office/drawing/2014/main" val="3827617588"/>
                  </a:ext>
                </a:extLst>
              </a:tr>
              <a:tr h="607224">
                <a:tc>
                  <a:txBody>
                    <a:bodyPr/>
                    <a:lstStyle/>
                    <a:p>
                      <a:r>
                        <a:rPr lang="en-US" sz="2000" b="1">
                          <a:solidFill>
                            <a:srgbClr val="5F5F5F"/>
                          </a:solidFill>
                          <a:latin typeface="Century Gothic" panose="020B0502020202020204" pitchFamily="34" charset="0"/>
                        </a:rPr>
                        <a:t>Un-scheduled breaks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F5F5F"/>
                          </a:solidFill>
                          <a:latin typeface="Century Gothic" panose="020B0502020202020204" pitchFamily="34" charset="0"/>
                        </a:rPr>
                        <a:t>Yes, for bathroom use only and may be escorted. Time lost.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a:solidFill>
                            <a:srgbClr val="5F5F5F"/>
                          </a:solidFill>
                          <a:latin typeface="Century Gothic" panose="020B0502020202020204"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5E6"/>
                    </a:solidFill>
                  </a:tcPr>
                </a:tc>
                <a:extLst>
                  <a:ext uri="{0D108BD9-81ED-4DB2-BD59-A6C34878D82A}">
                    <a16:rowId xmlns:a16="http://schemas.microsoft.com/office/drawing/2014/main" val="4098669265"/>
                  </a:ext>
                </a:extLst>
              </a:tr>
              <a:tr h="947128">
                <a:tc>
                  <a:txBody>
                    <a:bodyPr/>
                    <a:lstStyle/>
                    <a:p>
                      <a:r>
                        <a:rPr lang="en-US" sz="2000" b="1">
                          <a:solidFill>
                            <a:srgbClr val="5F5F5F"/>
                          </a:solidFill>
                          <a:latin typeface="Century Gothic" panose="020B0502020202020204" pitchFamily="34" charset="0"/>
                        </a:rPr>
                        <a:t>What can I bring into the testing space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a:solidFill>
                            <a:srgbClr val="5F5F5F"/>
                          </a:solidFill>
                          <a:latin typeface="Century Gothic" panose="020B0502020202020204" pitchFamily="34" charset="0"/>
                          <a:ea typeface="+mn-ea"/>
                          <a:cs typeface="+mn-cs"/>
                        </a:rPr>
                        <a:t>Approved calculator, ID, locker key. A small locker will be available for personal items.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a:solidFill>
                            <a:srgbClr val="5F5F5F"/>
                          </a:solidFill>
                          <a:latin typeface="Century Gothic" panose="020B0502020202020204" pitchFamily="34" charset="0"/>
                          <a:ea typeface="+mn-ea"/>
                          <a:cs typeface="+mn-cs"/>
                        </a:rPr>
                        <a:t>One clear glass of water, approved calculator, cell phone for check in purposes, then it must be out of reach.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5E6"/>
                    </a:solidFill>
                  </a:tcPr>
                </a:tc>
                <a:extLst>
                  <a:ext uri="{0D108BD9-81ED-4DB2-BD59-A6C34878D82A}">
                    <a16:rowId xmlns:a16="http://schemas.microsoft.com/office/drawing/2014/main" val="2384356628"/>
                  </a:ext>
                </a:extLst>
              </a:tr>
              <a:tr h="1066632">
                <a:tc>
                  <a:txBody>
                    <a:bodyPr/>
                    <a:lstStyle/>
                    <a:p>
                      <a:r>
                        <a:rPr lang="en-US" sz="2000" b="1">
                          <a:solidFill>
                            <a:srgbClr val="5F5F5F"/>
                          </a:solidFill>
                          <a:latin typeface="Century Gothic" panose="020B0502020202020204" pitchFamily="34" charset="0"/>
                        </a:rPr>
                        <a:t>Accommodations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a:solidFill>
                            <a:srgbClr val="5F5F5F"/>
                          </a:solidFill>
                          <a:latin typeface="Century Gothic" panose="020B0502020202020204" pitchFamily="34" charset="0"/>
                          <a:ea typeface="+mn-ea"/>
                          <a:cs typeface="+mn-cs"/>
                        </a:rPr>
                        <a:t>Available upon request to </a:t>
                      </a:r>
                      <a:r>
                        <a:rPr lang="en-US" sz="2200" kern="1200">
                          <a:solidFill>
                            <a:srgbClr val="5F5F5F"/>
                          </a:solidFill>
                          <a:latin typeface="Century Gothic" panose="020B0502020202020204" pitchFamily="34" charset="0"/>
                          <a:ea typeface="+mn-ea"/>
                          <a:cs typeface="+mn-cs"/>
                          <a:hlinkClick r:id="rId6">
                            <a:extLst>
                              <a:ext uri="{A12FA001-AC4F-418D-AE19-62706E023703}">
                                <ahyp:hlinkClr xmlns:ahyp="http://schemas.microsoft.com/office/drawing/2018/hyperlinkcolor" val="tx"/>
                              </a:ext>
                            </a:extLst>
                          </a:hlinkClick>
                        </a:rPr>
                        <a:t>accommodations@caia.org</a:t>
                      </a:r>
                      <a:endParaRPr lang="en-US" sz="2200" kern="1200">
                        <a:solidFill>
                          <a:srgbClr val="5F5F5F"/>
                        </a:solidFill>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a:solidFill>
                            <a:srgbClr val="5F5F5F"/>
                          </a:solidFill>
                          <a:latin typeface="Century Gothic" panose="020B0502020202020204" pitchFamily="34" charset="0"/>
                          <a:ea typeface="+mn-ea"/>
                          <a:cs typeface="+mn-cs"/>
                        </a:rPr>
                        <a:t>Available but may be more limited, upon request to </a:t>
                      </a:r>
                      <a:r>
                        <a:rPr lang="en-US" sz="2200" kern="1200">
                          <a:solidFill>
                            <a:srgbClr val="5F5F5F"/>
                          </a:solidFill>
                          <a:latin typeface="Century Gothic" panose="020B0502020202020204" pitchFamily="34" charset="0"/>
                          <a:ea typeface="+mn-ea"/>
                          <a:cs typeface="+mn-cs"/>
                          <a:hlinkClick r:id="rId6">
                            <a:extLst>
                              <a:ext uri="{A12FA001-AC4F-418D-AE19-62706E023703}">
                                <ahyp:hlinkClr xmlns:ahyp="http://schemas.microsoft.com/office/drawing/2018/hyperlinkcolor" val="tx"/>
                              </a:ext>
                            </a:extLst>
                          </a:hlinkClick>
                        </a:rPr>
                        <a:t>accommodations@caia.org</a:t>
                      </a:r>
                      <a:endParaRPr lang="en-US" sz="2200" kern="1200">
                        <a:solidFill>
                          <a:srgbClr val="5F5F5F"/>
                        </a:solidFill>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E5E6"/>
                    </a:solidFill>
                  </a:tcPr>
                </a:tc>
                <a:extLst>
                  <a:ext uri="{0D108BD9-81ED-4DB2-BD59-A6C34878D82A}">
                    <a16:rowId xmlns:a16="http://schemas.microsoft.com/office/drawing/2014/main" val="2467890080"/>
                  </a:ext>
                </a:extLst>
              </a:tr>
            </a:tbl>
          </a:graphicData>
        </a:graphic>
      </p:graphicFrame>
      <p:sp>
        <p:nvSpPr>
          <p:cNvPr id="12" name="Title 1">
            <a:extLst>
              <a:ext uri="{FF2B5EF4-FFF2-40B4-BE49-F238E27FC236}">
                <a16:creationId xmlns:a16="http://schemas.microsoft.com/office/drawing/2014/main" id="{74038AC6-36CD-FB82-4C62-DF8094256CA4}"/>
              </a:ext>
            </a:extLst>
          </p:cNvPr>
          <p:cNvSpPr>
            <a:spLocks noGrp="1"/>
          </p:cNvSpPr>
          <p:nvPr>
            <p:ph type="title"/>
          </p:nvPr>
        </p:nvSpPr>
        <p:spPr>
          <a:xfrm>
            <a:off x="1143000" y="1104662"/>
            <a:ext cx="8684162" cy="800219"/>
          </a:xfrm>
        </p:spPr>
        <p:txBody>
          <a:bodyPr/>
          <a:lstStyle/>
          <a:p>
            <a:r>
              <a:rPr lang="en-US"/>
              <a:t>Schedule: Testing Options</a:t>
            </a:r>
          </a:p>
        </p:txBody>
      </p:sp>
    </p:spTree>
    <p:extLst>
      <p:ext uri="{BB962C8B-B14F-4D97-AF65-F5344CB8AC3E}">
        <p14:creationId xmlns:p14="http://schemas.microsoft.com/office/powerpoint/2010/main" val="2513039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C1A94-37F7-CBF0-8D9E-A3E853B4183A}"/>
              </a:ext>
            </a:extLst>
          </p:cNvPr>
          <p:cNvPicPr>
            <a:picLocks noChangeAspect="1"/>
          </p:cNvPicPr>
          <p:nvPr/>
        </p:nvPicPr>
        <p:blipFill rotWithShape="1">
          <a:blip r:embed="rId3"/>
          <a:srcRect l="20187" r="60457"/>
          <a:stretch/>
        </p:blipFill>
        <p:spPr>
          <a:xfrm>
            <a:off x="1016187" y="2578341"/>
            <a:ext cx="2602450" cy="6832360"/>
          </a:xfrm>
          <a:prstGeom prst="rect">
            <a:avLst/>
          </a:prstGeom>
        </p:spPr>
      </p:pic>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8684162" cy="800219"/>
          </a:xfrm>
        </p:spPr>
        <p:txBody>
          <a:bodyPr/>
          <a:lstStyle/>
          <a:p>
            <a:r>
              <a:rPr lang="en-US"/>
              <a:t>Your Appointment Details</a:t>
            </a:r>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1256754"/>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Create an Account</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0" name="object 11">
            <a:extLst>
              <a:ext uri="{FF2B5EF4-FFF2-40B4-BE49-F238E27FC236}">
                <a16:creationId xmlns:a16="http://schemas.microsoft.com/office/drawing/2014/main" id="{64DC11BE-E8FC-E7D2-2ABE-0ABA51E917CD}"/>
              </a:ext>
            </a:extLst>
          </p:cNvPr>
          <p:cNvSpPr/>
          <p:nvPr/>
        </p:nvSpPr>
        <p:spPr>
          <a:xfrm>
            <a:off x="4207677" y="30035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pic>
        <p:nvPicPr>
          <p:cNvPr id="6" name="Picture 5">
            <a:extLst>
              <a:ext uri="{FF2B5EF4-FFF2-40B4-BE49-F238E27FC236}">
                <a16:creationId xmlns:a16="http://schemas.microsoft.com/office/drawing/2014/main" id="{6EFECE1E-3236-6DD8-5ECF-44827EDE0BFB}"/>
              </a:ext>
            </a:extLst>
          </p:cNvPr>
          <p:cNvPicPr>
            <a:picLocks noChangeAspect="1"/>
          </p:cNvPicPr>
          <p:nvPr/>
        </p:nvPicPr>
        <p:blipFill>
          <a:blip r:embed="rId4"/>
          <a:stretch>
            <a:fillRect/>
          </a:stretch>
        </p:blipFill>
        <p:spPr>
          <a:xfrm>
            <a:off x="4419600" y="6304934"/>
            <a:ext cx="10891276" cy="2191366"/>
          </a:xfrm>
          <a:prstGeom prst="rect">
            <a:avLst/>
          </a:prstGeom>
          <a:solidFill>
            <a:schemeClr val="bg1">
              <a:lumMod val="95000"/>
            </a:schemeClr>
          </a:solidFill>
        </p:spPr>
      </p:pic>
      <p:pic>
        <p:nvPicPr>
          <p:cNvPr id="7" name="Picture 6">
            <a:extLst>
              <a:ext uri="{FF2B5EF4-FFF2-40B4-BE49-F238E27FC236}">
                <a16:creationId xmlns:a16="http://schemas.microsoft.com/office/drawing/2014/main" id="{ECF836D4-D38F-01AB-6ADF-3C201D1ED253}"/>
              </a:ext>
            </a:extLst>
          </p:cNvPr>
          <p:cNvPicPr>
            <a:picLocks noChangeAspect="1"/>
          </p:cNvPicPr>
          <p:nvPr/>
        </p:nvPicPr>
        <p:blipFill>
          <a:blip r:embed="rId5"/>
          <a:stretch>
            <a:fillRect/>
          </a:stretch>
        </p:blipFill>
        <p:spPr>
          <a:xfrm>
            <a:off x="5087760" y="2313985"/>
            <a:ext cx="9370180" cy="3818114"/>
          </a:xfrm>
          <a:prstGeom prst="rect">
            <a:avLst/>
          </a:prstGeom>
          <a:solidFill>
            <a:schemeClr val="bg1">
              <a:lumMod val="95000"/>
            </a:schemeClr>
          </a:solidFill>
        </p:spPr>
      </p:pic>
      <p:pic>
        <p:nvPicPr>
          <p:cNvPr id="8" name="Picture 7">
            <a:extLst>
              <a:ext uri="{FF2B5EF4-FFF2-40B4-BE49-F238E27FC236}">
                <a16:creationId xmlns:a16="http://schemas.microsoft.com/office/drawing/2014/main" id="{2AD6EB93-83E1-00C8-1F0C-12C65F37D2E3}"/>
              </a:ext>
            </a:extLst>
          </p:cNvPr>
          <p:cNvPicPr>
            <a:picLocks noChangeAspect="1"/>
          </p:cNvPicPr>
          <p:nvPr/>
        </p:nvPicPr>
        <p:blipFill>
          <a:blip r:embed="rId6"/>
          <a:stretch>
            <a:fillRect/>
          </a:stretch>
        </p:blipFill>
        <p:spPr>
          <a:xfrm>
            <a:off x="4610499" y="7850329"/>
            <a:ext cx="10324702" cy="451957"/>
          </a:xfrm>
          <a:prstGeom prst="rect">
            <a:avLst/>
          </a:prstGeom>
        </p:spPr>
      </p:pic>
    </p:spTree>
    <p:extLst>
      <p:ext uri="{BB962C8B-B14F-4D97-AF65-F5344CB8AC3E}">
        <p14:creationId xmlns:p14="http://schemas.microsoft.com/office/powerpoint/2010/main" val="4215251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CECF9-E341-9E0E-F6F1-45B4EABA8446}"/>
              </a:ext>
            </a:extLst>
          </p:cNvPr>
          <p:cNvPicPr>
            <a:picLocks noChangeAspect="1"/>
          </p:cNvPicPr>
          <p:nvPr/>
        </p:nvPicPr>
        <p:blipFill rotWithShape="1">
          <a:blip r:embed="rId3"/>
          <a:srcRect l="40570" r="40587"/>
          <a:stretch/>
        </p:blipFill>
        <p:spPr>
          <a:xfrm>
            <a:off x="990600" y="2572896"/>
            <a:ext cx="2535338" cy="6837803"/>
          </a:xfrm>
          <a:prstGeom prst="rect">
            <a:avLst/>
          </a:prstGeom>
        </p:spPr>
      </p:pic>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8684162" cy="800219"/>
          </a:xfrm>
        </p:spPr>
        <p:txBody>
          <a:bodyPr/>
          <a:lstStyle/>
          <a:p>
            <a:r>
              <a:rPr lang="en-US"/>
              <a:t>Prepare</a:t>
            </a:r>
          </a:p>
        </p:txBody>
      </p:sp>
      <p:sp>
        <p:nvSpPr>
          <p:cNvPr id="15" name="object 8">
            <a:extLst>
              <a:ext uri="{FF2B5EF4-FFF2-40B4-BE49-F238E27FC236}">
                <a16:creationId xmlns:a16="http://schemas.microsoft.com/office/drawing/2014/main" id="{903C4F47-3E08-5860-DBA0-F2DFAADCA2C8}"/>
              </a:ext>
            </a:extLst>
          </p:cNvPr>
          <p:cNvSpPr/>
          <p:nvPr/>
        </p:nvSpPr>
        <p:spPr>
          <a:xfrm>
            <a:off x="3861993" y="2705099"/>
            <a:ext cx="3246176" cy="98486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00558B"/>
          </a:solidFill>
        </p:spPr>
        <p:txBody>
          <a:bodyPr wrap="square" lIns="0" tIns="0" rIns="0" bIns="0" rtlCol="0"/>
          <a:lstStyle/>
          <a:p>
            <a:endParaRPr/>
          </a:p>
        </p:txBody>
      </p:sp>
      <p:sp>
        <p:nvSpPr>
          <p:cNvPr id="16" name="object 9">
            <a:extLst>
              <a:ext uri="{FF2B5EF4-FFF2-40B4-BE49-F238E27FC236}">
                <a16:creationId xmlns:a16="http://schemas.microsoft.com/office/drawing/2014/main" id="{3B988E4F-178D-E1C5-7025-A3CDE9E9302C}"/>
              </a:ext>
            </a:extLst>
          </p:cNvPr>
          <p:cNvSpPr/>
          <p:nvPr/>
        </p:nvSpPr>
        <p:spPr>
          <a:xfrm>
            <a:off x="7360813" y="2684156"/>
            <a:ext cx="3246176" cy="98494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00558B"/>
          </a:solidFill>
        </p:spPr>
        <p:txBody>
          <a:bodyPr wrap="square" lIns="0" tIns="0" rIns="0" bIns="0" rtlCol="0"/>
          <a:lstStyle/>
          <a:p>
            <a:endParaRPr/>
          </a:p>
        </p:txBody>
      </p:sp>
      <p:sp>
        <p:nvSpPr>
          <p:cNvPr id="17" name="object 10">
            <a:extLst>
              <a:ext uri="{FF2B5EF4-FFF2-40B4-BE49-F238E27FC236}">
                <a16:creationId xmlns:a16="http://schemas.microsoft.com/office/drawing/2014/main" id="{A9A9FE3E-FBF8-22AE-0B18-44E928B25149}"/>
              </a:ext>
            </a:extLst>
          </p:cNvPr>
          <p:cNvSpPr/>
          <p:nvPr/>
        </p:nvSpPr>
        <p:spPr>
          <a:xfrm>
            <a:off x="10826395" y="2707186"/>
            <a:ext cx="3246176" cy="982905"/>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00558B"/>
          </a:solidFill>
        </p:spPr>
        <p:txBody>
          <a:bodyPr wrap="square" lIns="0" tIns="0" rIns="0" bIns="0" rtlCol="0"/>
          <a:lstStyle/>
          <a:p>
            <a:endParaRPr/>
          </a:p>
        </p:txBody>
      </p:sp>
      <p:sp>
        <p:nvSpPr>
          <p:cNvPr id="18" name="object 11">
            <a:extLst>
              <a:ext uri="{FF2B5EF4-FFF2-40B4-BE49-F238E27FC236}">
                <a16:creationId xmlns:a16="http://schemas.microsoft.com/office/drawing/2014/main" id="{B58CDE0C-B4BC-429F-9605-041A9E8CCB61}"/>
              </a:ext>
            </a:extLst>
          </p:cNvPr>
          <p:cNvSpPr/>
          <p:nvPr/>
        </p:nvSpPr>
        <p:spPr>
          <a:xfrm>
            <a:off x="4055277"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Candidate Handbook</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5" name="object 11">
            <a:extLst>
              <a:ext uri="{FF2B5EF4-FFF2-40B4-BE49-F238E27FC236}">
                <a16:creationId xmlns:a16="http://schemas.microsoft.com/office/drawing/2014/main" id="{9341B56C-8AA4-7D13-8BF1-6CE180E8974B}"/>
              </a:ext>
            </a:extLst>
          </p:cNvPr>
          <p:cNvSpPr/>
          <p:nvPr/>
        </p:nvSpPr>
        <p:spPr>
          <a:xfrm>
            <a:off x="7571252"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26" name="object 14">
            <a:extLst>
              <a:ext uri="{FF2B5EF4-FFF2-40B4-BE49-F238E27FC236}">
                <a16:creationId xmlns:a16="http://schemas.microsoft.com/office/drawing/2014/main" id="{E5F192DB-4B36-39F3-94D4-4F5FA4F11365}"/>
              </a:ext>
            </a:extLst>
          </p:cNvPr>
          <p:cNvSpPr txBox="1"/>
          <p:nvPr/>
        </p:nvSpPr>
        <p:spPr>
          <a:xfrm>
            <a:off x="8224765" y="2628900"/>
            <a:ext cx="2325344"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Study   Calculator </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7" name="object 11">
            <a:extLst>
              <a:ext uri="{FF2B5EF4-FFF2-40B4-BE49-F238E27FC236}">
                <a16:creationId xmlns:a16="http://schemas.microsoft.com/office/drawing/2014/main" id="{14581370-1693-5C7B-B14B-239CA1AC218D}"/>
              </a:ext>
            </a:extLst>
          </p:cNvPr>
          <p:cNvSpPr/>
          <p:nvPr/>
        </p:nvSpPr>
        <p:spPr>
          <a:xfrm>
            <a:off x="10993200"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28" name="object 14">
            <a:extLst>
              <a:ext uri="{FF2B5EF4-FFF2-40B4-BE49-F238E27FC236}">
                <a16:creationId xmlns:a16="http://schemas.microsoft.com/office/drawing/2014/main" id="{A5FFF61C-7006-0592-6684-486D25F95A11}"/>
              </a:ext>
            </a:extLst>
          </p:cNvPr>
          <p:cNvSpPr txBox="1"/>
          <p:nvPr/>
        </p:nvSpPr>
        <p:spPr>
          <a:xfrm>
            <a:off x="11646713" y="2628900"/>
            <a:ext cx="2325344"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Optional Prep Providers</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grpSp>
        <p:nvGrpSpPr>
          <p:cNvPr id="20" name="Group 19">
            <a:extLst>
              <a:ext uri="{FF2B5EF4-FFF2-40B4-BE49-F238E27FC236}">
                <a16:creationId xmlns:a16="http://schemas.microsoft.com/office/drawing/2014/main" id="{AA3B2A65-45C9-388B-208A-A25CF5B7FFB5}"/>
              </a:ext>
            </a:extLst>
          </p:cNvPr>
          <p:cNvGrpSpPr/>
          <p:nvPr/>
        </p:nvGrpSpPr>
        <p:grpSpPr>
          <a:xfrm>
            <a:off x="4343400" y="4181304"/>
            <a:ext cx="1964183" cy="3595034"/>
            <a:chOff x="4343400" y="4181304"/>
            <a:chExt cx="1964183" cy="3595034"/>
          </a:xfrm>
        </p:grpSpPr>
        <p:pic>
          <p:nvPicPr>
            <p:cNvPr id="5" name="Picture 4" descr="Graphical user interface&#10;&#10;Description automatically generated with medium confidence">
              <a:extLst>
                <a:ext uri="{FF2B5EF4-FFF2-40B4-BE49-F238E27FC236}">
                  <a16:creationId xmlns:a16="http://schemas.microsoft.com/office/drawing/2014/main" id="{8CEBDC29-DA2F-911F-0EE1-8379C5855C12}"/>
                </a:ext>
              </a:extLst>
            </p:cNvPr>
            <p:cNvPicPr>
              <a:picLocks noChangeAspect="1"/>
            </p:cNvPicPr>
            <p:nvPr/>
          </p:nvPicPr>
          <p:blipFill rotWithShape="1">
            <a:blip r:embed="rId4">
              <a:extLst>
                <a:ext uri="{28A0092B-C50C-407E-A947-70E740481C1C}">
                  <a14:useLocalDpi xmlns:a14="http://schemas.microsoft.com/office/drawing/2010/main" val="0"/>
                </a:ext>
              </a:extLst>
            </a:blip>
            <a:srcRect l="11666" t="8564" r="9324" b="7502"/>
            <a:stretch/>
          </p:blipFill>
          <p:spPr>
            <a:xfrm>
              <a:off x="4343400" y="4181304"/>
              <a:ext cx="1964183" cy="2646454"/>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772FB9D6-19AA-33CF-D87E-25A14C8C3066}"/>
                </a:ext>
              </a:extLst>
            </p:cNvPr>
            <p:cNvSpPr txBox="1"/>
            <p:nvPr/>
          </p:nvSpPr>
          <p:spPr>
            <a:xfrm>
              <a:off x="4356943" y="6822231"/>
              <a:ext cx="1922566" cy="954107"/>
            </a:xfrm>
            <a:prstGeom prst="rect">
              <a:avLst/>
            </a:prstGeom>
            <a:noFill/>
          </p:spPr>
          <p:txBody>
            <a:bodyPr wrap="square">
              <a:spAutoFit/>
            </a:bodyPr>
            <a:lstStyle/>
            <a:p>
              <a:pPr algn="ctr"/>
              <a:r>
                <a:rPr lang="en-US" sz="1400" b="1">
                  <a:solidFill>
                    <a:srgbClr val="5F5F5F"/>
                  </a:solidFill>
                  <a:latin typeface="Century Gothic" panose="020B0502020202020204" pitchFamily="34" charset="0"/>
                  <a:cs typeface="Times New Roman" panose="02020603050405020304" pitchFamily="18" charset="0"/>
                </a:rPr>
                <a:t>CAIA Handbook</a:t>
              </a:r>
            </a:p>
            <a:p>
              <a:pPr algn="ctr"/>
              <a:r>
                <a:rPr lang="en-US" sz="1400" i="1">
                  <a:solidFill>
                    <a:srgbClr val="5F5F5F"/>
                  </a:solidFill>
                  <a:latin typeface="Century Gothic" panose="020B0502020202020204" pitchFamily="34" charset="0"/>
                  <a:cs typeface="Times New Roman" panose="02020603050405020304" pitchFamily="18" charset="0"/>
                </a:rPr>
                <a:t>Download at CAIA.org</a:t>
              </a:r>
            </a:p>
            <a:p>
              <a:pPr algn="ctr"/>
              <a:endParaRPr lang="en-US" sz="1400">
                <a:solidFill>
                  <a:srgbClr val="5F5F5F"/>
                </a:solidFill>
                <a:latin typeface="Century Gothic" panose="020B050202020202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6A031DC7-7D7E-8320-6853-9D6BCA052ED4}"/>
              </a:ext>
            </a:extLst>
          </p:cNvPr>
          <p:cNvPicPr>
            <a:picLocks noChangeAspect="1"/>
          </p:cNvPicPr>
          <p:nvPr/>
        </p:nvPicPr>
        <p:blipFill>
          <a:blip r:embed="rId5"/>
          <a:stretch>
            <a:fillRect/>
          </a:stretch>
        </p:blipFill>
        <p:spPr>
          <a:xfrm>
            <a:off x="6557526" y="4139851"/>
            <a:ext cx="5970823" cy="3831692"/>
          </a:xfrm>
          <a:prstGeom prst="rect">
            <a:avLst/>
          </a:prstGeom>
        </p:spPr>
      </p:pic>
      <p:grpSp>
        <p:nvGrpSpPr>
          <p:cNvPr id="14" name="Group 13">
            <a:extLst>
              <a:ext uri="{FF2B5EF4-FFF2-40B4-BE49-F238E27FC236}">
                <a16:creationId xmlns:a16="http://schemas.microsoft.com/office/drawing/2014/main" id="{2A33CFF8-834D-439C-8CF8-24E92911DE72}"/>
              </a:ext>
            </a:extLst>
          </p:cNvPr>
          <p:cNvGrpSpPr/>
          <p:nvPr/>
        </p:nvGrpSpPr>
        <p:grpSpPr>
          <a:xfrm>
            <a:off x="12649200" y="4115992"/>
            <a:ext cx="5100634" cy="5180235"/>
            <a:chOff x="10811021" y="4150494"/>
            <a:chExt cx="5100634" cy="5180235"/>
          </a:xfrm>
        </p:grpSpPr>
        <p:pic>
          <p:nvPicPr>
            <p:cNvPr id="11" name="Picture 10">
              <a:extLst>
                <a:ext uri="{FF2B5EF4-FFF2-40B4-BE49-F238E27FC236}">
                  <a16:creationId xmlns:a16="http://schemas.microsoft.com/office/drawing/2014/main" id="{DA16A18E-9569-FF56-6FC9-7EBAFEB8B99B}"/>
                </a:ext>
              </a:extLst>
            </p:cNvPr>
            <p:cNvPicPr>
              <a:picLocks noChangeAspect="1"/>
            </p:cNvPicPr>
            <p:nvPr/>
          </p:nvPicPr>
          <p:blipFill rotWithShape="1">
            <a:blip r:embed="rId6"/>
            <a:srcRect t="36868" r="9007" b="1"/>
            <a:stretch/>
          </p:blipFill>
          <p:spPr>
            <a:xfrm>
              <a:off x="10811021" y="4150494"/>
              <a:ext cx="5100634" cy="1350940"/>
            </a:xfrm>
            <a:prstGeom prst="rect">
              <a:avLst/>
            </a:prstGeom>
          </p:spPr>
        </p:pic>
        <p:pic>
          <p:nvPicPr>
            <p:cNvPr id="12" name="Picture 11">
              <a:extLst>
                <a:ext uri="{FF2B5EF4-FFF2-40B4-BE49-F238E27FC236}">
                  <a16:creationId xmlns:a16="http://schemas.microsoft.com/office/drawing/2014/main" id="{7F060C7B-B33C-956F-4533-A86BD08A9B33}"/>
                </a:ext>
              </a:extLst>
            </p:cNvPr>
            <p:cNvPicPr>
              <a:picLocks noChangeAspect="1"/>
            </p:cNvPicPr>
            <p:nvPr/>
          </p:nvPicPr>
          <p:blipFill>
            <a:blip r:embed="rId7"/>
            <a:stretch>
              <a:fillRect/>
            </a:stretch>
          </p:blipFill>
          <p:spPr>
            <a:xfrm>
              <a:off x="10826395" y="5530040"/>
              <a:ext cx="4684546" cy="3800689"/>
            </a:xfrm>
            <a:prstGeom prst="rect">
              <a:avLst/>
            </a:prstGeom>
          </p:spPr>
        </p:pic>
      </p:grpSp>
    </p:spTree>
    <p:extLst>
      <p:ext uri="{BB962C8B-B14F-4D97-AF65-F5344CB8AC3E}">
        <p14:creationId xmlns:p14="http://schemas.microsoft.com/office/powerpoint/2010/main" val="869768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5F6578-9669-FF53-8C18-6ADD0141B52E}"/>
              </a:ext>
            </a:extLst>
          </p:cNvPr>
          <p:cNvPicPr>
            <a:picLocks noChangeAspect="1"/>
          </p:cNvPicPr>
          <p:nvPr/>
        </p:nvPicPr>
        <p:blipFill rotWithShape="1">
          <a:blip r:embed="rId3"/>
          <a:srcRect l="61294" r="20694"/>
          <a:stretch/>
        </p:blipFill>
        <p:spPr>
          <a:xfrm>
            <a:off x="990599" y="2556918"/>
            <a:ext cx="2527559" cy="6837802"/>
          </a:xfrm>
          <a:prstGeom prst="rect">
            <a:avLst/>
          </a:prstGeom>
        </p:spPr>
      </p:pic>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8684162" cy="800219"/>
          </a:xfrm>
        </p:spPr>
        <p:txBody>
          <a:bodyPr/>
          <a:lstStyle/>
          <a:p>
            <a:r>
              <a:rPr lang="en-US"/>
              <a:t>Study</a:t>
            </a:r>
          </a:p>
        </p:txBody>
      </p:sp>
      <p:sp>
        <p:nvSpPr>
          <p:cNvPr id="15" name="object 8">
            <a:extLst>
              <a:ext uri="{FF2B5EF4-FFF2-40B4-BE49-F238E27FC236}">
                <a16:creationId xmlns:a16="http://schemas.microsoft.com/office/drawing/2014/main" id="{903C4F47-3E08-5860-DBA0-F2DFAADCA2C8}"/>
              </a:ext>
            </a:extLst>
          </p:cNvPr>
          <p:cNvSpPr/>
          <p:nvPr/>
        </p:nvSpPr>
        <p:spPr>
          <a:xfrm>
            <a:off x="3861993" y="2705099"/>
            <a:ext cx="3246176" cy="98486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FF0000"/>
          </a:solidFill>
        </p:spPr>
        <p:txBody>
          <a:bodyPr wrap="square" lIns="0" tIns="0" rIns="0" bIns="0" rtlCol="0"/>
          <a:lstStyle/>
          <a:p>
            <a:endParaRPr/>
          </a:p>
        </p:txBody>
      </p:sp>
      <p:sp>
        <p:nvSpPr>
          <p:cNvPr id="16" name="object 9">
            <a:extLst>
              <a:ext uri="{FF2B5EF4-FFF2-40B4-BE49-F238E27FC236}">
                <a16:creationId xmlns:a16="http://schemas.microsoft.com/office/drawing/2014/main" id="{3B988E4F-178D-E1C5-7025-A3CDE9E9302C}"/>
              </a:ext>
            </a:extLst>
          </p:cNvPr>
          <p:cNvSpPr/>
          <p:nvPr/>
        </p:nvSpPr>
        <p:spPr>
          <a:xfrm>
            <a:off x="7360813" y="2684156"/>
            <a:ext cx="3246176" cy="98494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FF0000"/>
          </a:solidFill>
        </p:spPr>
        <p:txBody>
          <a:bodyPr wrap="square" lIns="0" tIns="0" rIns="0" bIns="0" rtlCol="0"/>
          <a:lstStyle/>
          <a:p>
            <a:endParaRPr/>
          </a:p>
        </p:txBody>
      </p:sp>
      <p:sp>
        <p:nvSpPr>
          <p:cNvPr id="18" name="object 11">
            <a:extLst>
              <a:ext uri="{FF2B5EF4-FFF2-40B4-BE49-F238E27FC236}">
                <a16:creationId xmlns:a16="http://schemas.microsoft.com/office/drawing/2014/main" id="{B58CDE0C-B4BC-429F-9605-041A9E8CCB61}"/>
              </a:ext>
            </a:extLst>
          </p:cNvPr>
          <p:cNvSpPr/>
          <p:nvPr/>
        </p:nvSpPr>
        <p:spPr>
          <a:xfrm>
            <a:off x="4055277"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929485"/>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Study Materials</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5" name="object 11">
            <a:extLst>
              <a:ext uri="{FF2B5EF4-FFF2-40B4-BE49-F238E27FC236}">
                <a16:creationId xmlns:a16="http://schemas.microsoft.com/office/drawing/2014/main" id="{9341B56C-8AA4-7D13-8BF1-6CE180E8974B}"/>
              </a:ext>
            </a:extLst>
          </p:cNvPr>
          <p:cNvSpPr/>
          <p:nvPr/>
        </p:nvSpPr>
        <p:spPr>
          <a:xfrm>
            <a:off x="7571252"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26" name="object 14">
            <a:extLst>
              <a:ext uri="{FF2B5EF4-FFF2-40B4-BE49-F238E27FC236}">
                <a16:creationId xmlns:a16="http://schemas.microsoft.com/office/drawing/2014/main" id="{E5F192DB-4B36-39F3-94D4-4F5FA4F11365}"/>
              </a:ext>
            </a:extLst>
          </p:cNvPr>
          <p:cNvSpPr txBox="1"/>
          <p:nvPr/>
        </p:nvSpPr>
        <p:spPr>
          <a:xfrm>
            <a:off x="8224765" y="2628900"/>
            <a:ext cx="2325344" cy="929485"/>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Study Guide </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pic>
        <p:nvPicPr>
          <p:cNvPr id="22" name="Picture 21">
            <a:extLst>
              <a:ext uri="{FF2B5EF4-FFF2-40B4-BE49-F238E27FC236}">
                <a16:creationId xmlns:a16="http://schemas.microsoft.com/office/drawing/2014/main" id="{EFF9A674-C1D9-C76F-1218-844C66724790}"/>
              </a:ext>
            </a:extLst>
          </p:cNvPr>
          <p:cNvPicPr>
            <a:picLocks noChangeAspect="1"/>
          </p:cNvPicPr>
          <p:nvPr/>
        </p:nvPicPr>
        <p:blipFill>
          <a:blip r:embed="rId4"/>
          <a:stretch>
            <a:fillRect/>
          </a:stretch>
        </p:blipFill>
        <p:spPr>
          <a:xfrm>
            <a:off x="3861993" y="3809514"/>
            <a:ext cx="6044007" cy="2716330"/>
          </a:xfrm>
          <a:prstGeom prst="rect">
            <a:avLst/>
          </a:prstGeom>
        </p:spPr>
      </p:pic>
      <p:sp>
        <p:nvSpPr>
          <p:cNvPr id="23" name="Arrow: Up 22">
            <a:extLst>
              <a:ext uri="{FF2B5EF4-FFF2-40B4-BE49-F238E27FC236}">
                <a16:creationId xmlns:a16="http://schemas.microsoft.com/office/drawing/2014/main" id="{A22F0DB3-6D71-61C9-2037-532C141C2D9F}"/>
              </a:ext>
            </a:extLst>
          </p:cNvPr>
          <p:cNvSpPr/>
          <p:nvPr/>
        </p:nvSpPr>
        <p:spPr>
          <a:xfrm rot="5400000">
            <a:off x="7727094" y="3599836"/>
            <a:ext cx="533400" cy="81776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614B7598-75F5-0E54-4D90-C387F1989051}"/>
              </a:ext>
            </a:extLst>
          </p:cNvPr>
          <p:cNvSpPr/>
          <p:nvPr/>
        </p:nvSpPr>
        <p:spPr>
          <a:xfrm>
            <a:off x="3965812" y="6525844"/>
            <a:ext cx="533400" cy="81776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Up 28">
            <a:extLst>
              <a:ext uri="{FF2B5EF4-FFF2-40B4-BE49-F238E27FC236}">
                <a16:creationId xmlns:a16="http://schemas.microsoft.com/office/drawing/2014/main" id="{AEB2C522-BA5F-40EE-3087-29809BADFCF4}"/>
              </a:ext>
            </a:extLst>
          </p:cNvPr>
          <p:cNvSpPr/>
          <p:nvPr/>
        </p:nvSpPr>
        <p:spPr>
          <a:xfrm rot="16200000">
            <a:off x="6920444" y="4973798"/>
            <a:ext cx="533400" cy="81776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BFCF5F-6FB9-8DC4-DAE5-43F9B93C33FC}"/>
              </a:ext>
            </a:extLst>
          </p:cNvPr>
          <p:cNvPicPr>
            <a:picLocks noChangeAspect="1"/>
          </p:cNvPicPr>
          <p:nvPr/>
        </p:nvPicPr>
        <p:blipFill>
          <a:blip r:embed="rId5"/>
          <a:stretch>
            <a:fillRect/>
          </a:stretch>
        </p:blipFill>
        <p:spPr>
          <a:xfrm>
            <a:off x="10781079" y="744248"/>
            <a:ext cx="6743700" cy="8105775"/>
          </a:xfrm>
          <a:prstGeom prst="rect">
            <a:avLst/>
          </a:prstGeom>
        </p:spPr>
      </p:pic>
    </p:spTree>
    <p:extLst>
      <p:ext uri="{BB962C8B-B14F-4D97-AF65-F5344CB8AC3E}">
        <p14:creationId xmlns:p14="http://schemas.microsoft.com/office/powerpoint/2010/main" val="3330615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5F6578-9669-FF53-8C18-6ADD0141B52E}"/>
              </a:ext>
            </a:extLst>
          </p:cNvPr>
          <p:cNvPicPr>
            <a:picLocks noChangeAspect="1"/>
          </p:cNvPicPr>
          <p:nvPr/>
        </p:nvPicPr>
        <p:blipFill rotWithShape="1">
          <a:blip r:embed="rId3"/>
          <a:srcRect l="61294" r="20694"/>
          <a:stretch/>
        </p:blipFill>
        <p:spPr>
          <a:xfrm>
            <a:off x="990599" y="2556918"/>
            <a:ext cx="2527559" cy="6837802"/>
          </a:xfrm>
          <a:prstGeom prst="rect">
            <a:avLst/>
          </a:prstGeom>
        </p:spPr>
      </p:pic>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8684162" cy="800219"/>
          </a:xfrm>
        </p:spPr>
        <p:txBody>
          <a:bodyPr/>
          <a:lstStyle/>
          <a:p>
            <a:r>
              <a:rPr lang="en-US"/>
              <a:t>Obtain Your Curriculum</a:t>
            </a:r>
          </a:p>
        </p:txBody>
      </p:sp>
      <p:sp>
        <p:nvSpPr>
          <p:cNvPr id="15" name="object 8">
            <a:extLst>
              <a:ext uri="{FF2B5EF4-FFF2-40B4-BE49-F238E27FC236}">
                <a16:creationId xmlns:a16="http://schemas.microsoft.com/office/drawing/2014/main" id="{903C4F47-3E08-5860-DBA0-F2DFAADCA2C8}"/>
              </a:ext>
            </a:extLst>
          </p:cNvPr>
          <p:cNvSpPr/>
          <p:nvPr/>
        </p:nvSpPr>
        <p:spPr>
          <a:xfrm>
            <a:off x="3861993" y="2705099"/>
            <a:ext cx="3246176" cy="98486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FF0000"/>
          </a:solidFill>
        </p:spPr>
        <p:txBody>
          <a:bodyPr wrap="square" lIns="0" tIns="0" rIns="0" bIns="0" rtlCol="0"/>
          <a:lstStyle/>
          <a:p>
            <a:endParaRPr/>
          </a:p>
        </p:txBody>
      </p:sp>
      <p:sp>
        <p:nvSpPr>
          <p:cNvPr id="16" name="object 9">
            <a:extLst>
              <a:ext uri="{FF2B5EF4-FFF2-40B4-BE49-F238E27FC236}">
                <a16:creationId xmlns:a16="http://schemas.microsoft.com/office/drawing/2014/main" id="{3B988E4F-178D-E1C5-7025-A3CDE9E9302C}"/>
              </a:ext>
            </a:extLst>
          </p:cNvPr>
          <p:cNvSpPr/>
          <p:nvPr/>
        </p:nvSpPr>
        <p:spPr>
          <a:xfrm>
            <a:off x="7360813" y="2684156"/>
            <a:ext cx="3246176" cy="98494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FF0000"/>
          </a:solidFill>
        </p:spPr>
        <p:txBody>
          <a:bodyPr wrap="square" lIns="0" tIns="0" rIns="0" bIns="0" rtlCol="0"/>
          <a:lstStyle/>
          <a:p>
            <a:endParaRPr/>
          </a:p>
        </p:txBody>
      </p:sp>
      <p:sp>
        <p:nvSpPr>
          <p:cNvPr id="18" name="object 11">
            <a:extLst>
              <a:ext uri="{FF2B5EF4-FFF2-40B4-BE49-F238E27FC236}">
                <a16:creationId xmlns:a16="http://schemas.microsoft.com/office/drawing/2014/main" id="{B58CDE0C-B4BC-429F-9605-041A9E8CCB61}"/>
              </a:ext>
            </a:extLst>
          </p:cNvPr>
          <p:cNvSpPr/>
          <p:nvPr/>
        </p:nvSpPr>
        <p:spPr>
          <a:xfrm>
            <a:off x="4055277"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929485"/>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Study Materials</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5" name="object 11">
            <a:extLst>
              <a:ext uri="{FF2B5EF4-FFF2-40B4-BE49-F238E27FC236}">
                <a16:creationId xmlns:a16="http://schemas.microsoft.com/office/drawing/2014/main" id="{9341B56C-8AA4-7D13-8BF1-6CE180E8974B}"/>
              </a:ext>
            </a:extLst>
          </p:cNvPr>
          <p:cNvSpPr/>
          <p:nvPr/>
        </p:nvSpPr>
        <p:spPr>
          <a:xfrm>
            <a:off x="7571252"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26" name="object 14">
            <a:extLst>
              <a:ext uri="{FF2B5EF4-FFF2-40B4-BE49-F238E27FC236}">
                <a16:creationId xmlns:a16="http://schemas.microsoft.com/office/drawing/2014/main" id="{E5F192DB-4B36-39F3-94D4-4F5FA4F11365}"/>
              </a:ext>
            </a:extLst>
          </p:cNvPr>
          <p:cNvSpPr txBox="1"/>
          <p:nvPr/>
        </p:nvSpPr>
        <p:spPr>
          <a:xfrm>
            <a:off x="8224765" y="2628900"/>
            <a:ext cx="2325344" cy="929485"/>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Study Guide </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pic>
        <p:nvPicPr>
          <p:cNvPr id="5" name="Picture 4">
            <a:extLst>
              <a:ext uri="{FF2B5EF4-FFF2-40B4-BE49-F238E27FC236}">
                <a16:creationId xmlns:a16="http://schemas.microsoft.com/office/drawing/2014/main" id="{892B6AD1-090D-58BD-DE2C-0672602C7C89}"/>
              </a:ext>
            </a:extLst>
          </p:cNvPr>
          <p:cNvPicPr>
            <a:picLocks noChangeAspect="1"/>
          </p:cNvPicPr>
          <p:nvPr/>
        </p:nvPicPr>
        <p:blipFill>
          <a:blip r:embed="rId4"/>
          <a:stretch>
            <a:fillRect/>
          </a:stretch>
        </p:blipFill>
        <p:spPr>
          <a:xfrm>
            <a:off x="3864112" y="5884041"/>
            <a:ext cx="5813288" cy="2391352"/>
          </a:xfrm>
          <a:prstGeom prst="rect">
            <a:avLst/>
          </a:prstGeom>
          <a:ln w="38100">
            <a:solidFill>
              <a:schemeClr val="bg1">
                <a:lumMod val="85000"/>
              </a:schemeClr>
            </a:solidFill>
          </a:ln>
        </p:spPr>
      </p:pic>
      <p:pic>
        <p:nvPicPr>
          <p:cNvPr id="6" name="Picture 5">
            <a:extLst>
              <a:ext uri="{FF2B5EF4-FFF2-40B4-BE49-F238E27FC236}">
                <a16:creationId xmlns:a16="http://schemas.microsoft.com/office/drawing/2014/main" id="{5CD068E2-D932-09FA-87DC-31EC0B3A9E10}"/>
              </a:ext>
            </a:extLst>
          </p:cNvPr>
          <p:cNvPicPr>
            <a:picLocks noChangeAspect="1"/>
          </p:cNvPicPr>
          <p:nvPr/>
        </p:nvPicPr>
        <p:blipFill>
          <a:blip r:embed="rId5"/>
          <a:stretch>
            <a:fillRect/>
          </a:stretch>
        </p:blipFill>
        <p:spPr>
          <a:xfrm>
            <a:off x="9989826" y="5859055"/>
            <a:ext cx="5731058" cy="2416338"/>
          </a:xfrm>
          <a:prstGeom prst="rect">
            <a:avLst/>
          </a:prstGeom>
          <a:ln w="38100">
            <a:solidFill>
              <a:schemeClr val="bg1">
                <a:lumMod val="85000"/>
              </a:schemeClr>
            </a:solidFill>
          </a:ln>
        </p:spPr>
      </p:pic>
      <p:pic>
        <p:nvPicPr>
          <p:cNvPr id="8" name="Picture 7">
            <a:extLst>
              <a:ext uri="{FF2B5EF4-FFF2-40B4-BE49-F238E27FC236}">
                <a16:creationId xmlns:a16="http://schemas.microsoft.com/office/drawing/2014/main" id="{33A678C7-47A3-4C76-565F-DC09D23BA8E7}"/>
              </a:ext>
            </a:extLst>
          </p:cNvPr>
          <p:cNvPicPr>
            <a:picLocks noChangeAspect="1"/>
          </p:cNvPicPr>
          <p:nvPr/>
        </p:nvPicPr>
        <p:blipFill>
          <a:blip r:embed="rId6"/>
          <a:stretch>
            <a:fillRect/>
          </a:stretch>
        </p:blipFill>
        <p:spPr>
          <a:xfrm>
            <a:off x="3861993" y="3915798"/>
            <a:ext cx="4146359" cy="1689538"/>
          </a:xfrm>
          <a:prstGeom prst="rect">
            <a:avLst/>
          </a:prstGeom>
          <a:solidFill>
            <a:schemeClr val="bg1">
              <a:lumMod val="95000"/>
            </a:schemeClr>
          </a:solidFill>
          <a:ln w="38100">
            <a:solidFill>
              <a:schemeClr val="bg1">
                <a:lumMod val="85000"/>
              </a:schemeClr>
            </a:solidFill>
          </a:ln>
        </p:spPr>
      </p:pic>
      <p:pic>
        <p:nvPicPr>
          <p:cNvPr id="11" name="Picture 10">
            <a:extLst>
              <a:ext uri="{FF2B5EF4-FFF2-40B4-BE49-F238E27FC236}">
                <a16:creationId xmlns:a16="http://schemas.microsoft.com/office/drawing/2014/main" id="{02B05DB1-3DE7-62DF-FCCD-33A7B9B4DAAB}"/>
              </a:ext>
            </a:extLst>
          </p:cNvPr>
          <p:cNvPicPr>
            <a:picLocks noChangeAspect="1"/>
          </p:cNvPicPr>
          <p:nvPr/>
        </p:nvPicPr>
        <p:blipFill>
          <a:blip r:embed="rId7"/>
          <a:stretch>
            <a:fillRect/>
          </a:stretch>
        </p:blipFill>
        <p:spPr>
          <a:xfrm>
            <a:off x="16011974" y="5859055"/>
            <a:ext cx="2156238" cy="1879885"/>
          </a:xfrm>
          <a:prstGeom prst="rect">
            <a:avLst/>
          </a:prstGeom>
          <a:ln>
            <a:solidFill>
              <a:schemeClr val="accent1"/>
            </a:solidFill>
          </a:ln>
        </p:spPr>
      </p:pic>
    </p:spTree>
    <p:extLst>
      <p:ext uri="{BB962C8B-B14F-4D97-AF65-F5344CB8AC3E}">
        <p14:creationId xmlns:p14="http://schemas.microsoft.com/office/powerpoint/2010/main" val="2600780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5FF07-836B-FB0C-3366-2D6D650DC62D}"/>
              </a:ext>
            </a:extLst>
          </p:cNvPr>
          <p:cNvPicPr>
            <a:picLocks noChangeAspect="1"/>
          </p:cNvPicPr>
          <p:nvPr/>
        </p:nvPicPr>
        <p:blipFill rotWithShape="1">
          <a:blip r:embed="rId3"/>
          <a:srcRect l="81800"/>
          <a:stretch/>
        </p:blipFill>
        <p:spPr>
          <a:xfrm>
            <a:off x="999288" y="2540220"/>
            <a:ext cx="2518870" cy="7033420"/>
          </a:xfrm>
          <a:prstGeom prst="rect">
            <a:avLst/>
          </a:prstGeom>
        </p:spPr>
      </p:pic>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8684162" cy="800219"/>
          </a:xfrm>
        </p:spPr>
        <p:txBody>
          <a:bodyPr/>
          <a:lstStyle/>
          <a:p>
            <a:r>
              <a:rPr lang="en-US"/>
              <a:t>Helpful Tips</a:t>
            </a:r>
          </a:p>
        </p:txBody>
      </p:sp>
      <p:sp>
        <p:nvSpPr>
          <p:cNvPr id="15" name="object 8">
            <a:extLst>
              <a:ext uri="{FF2B5EF4-FFF2-40B4-BE49-F238E27FC236}">
                <a16:creationId xmlns:a16="http://schemas.microsoft.com/office/drawing/2014/main" id="{903C4F47-3E08-5860-DBA0-F2DFAADCA2C8}"/>
              </a:ext>
            </a:extLst>
          </p:cNvPr>
          <p:cNvSpPr/>
          <p:nvPr/>
        </p:nvSpPr>
        <p:spPr>
          <a:xfrm>
            <a:off x="3861993" y="2705099"/>
            <a:ext cx="3246176" cy="98486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5F5F5F"/>
          </a:solidFill>
        </p:spPr>
        <p:txBody>
          <a:bodyPr wrap="square" lIns="0" tIns="0" rIns="0" bIns="0" rtlCol="0"/>
          <a:lstStyle/>
          <a:p>
            <a:endParaRPr/>
          </a:p>
        </p:txBody>
      </p:sp>
      <p:sp>
        <p:nvSpPr>
          <p:cNvPr id="16" name="object 9">
            <a:extLst>
              <a:ext uri="{FF2B5EF4-FFF2-40B4-BE49-F238E27FC236}">
                <a16:creationId xmlns:a16="http://schemas.microsoft.com/office/drawing/2014/main" id="{3B988E4F-178D-E1C5-7025-A3CDE9E9302C}"/>
              </a:ext>
            </a:extLst>
          </p:cNvPr>
          <p:cNvSpPr/>
          <p:nvPr/>
        </p:nvSpPr>
        <p:spPr>
          <a:xfrm>
            <a:off x="7360813" y="2684156"/>
            <a:ext cx="3246176" cy="98494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5F5F5F"/>
          </a:solidFill>
        </p:spPr>
        <p:txBody>
          <a:bodyPr wrap="square" lIns="0" tIns="0" rIns="0" bIns="0" rtlCol="0"/>
          <a:lstStyle/>
          <a:p>
            <a:endParaRPr/>
          </a:p>
        </p:txBody>
      </p:sp>
      <p:sp>
        <p:nvSpPr>
          <p:cNvPr id="18" name="object 11">
            <a:extLst>
              <a:ext uri="{FF2B5EF4-FFF2-40B4-BE49-F238E27FC236}">
                <a16:creationId xmlns:a16="http://schemas.microsoft.com/office/drawing/2014/main" id="{B58CDE0C-B4BC-429F-9605-041A9E8CCB61}"/>
              </a:ext>
            </a:extLst>
          </p:cNvPr>
          <p:cNvSpPr/>
          <p:nvPr/>
        </p:nvSpPr>
        <p:spPr>
          <a:xfrm>
            <a:off x="4055277"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Orientation Sessions</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5" name="object 11">
            <a:extLst>
              <a:ext uri="{FF2B5EF4-FFF2-40B4-BE49-F238E27FC236}">
                <a16:creationId xmlns:a16="http://schemas.microsoft.com/office/drawing/2014/main" id="{9341B56C-8AA4-7D13-8BF1-6CE180E8974B}"/>
              </a:ext>
            </a:extLst>
          </p:cNvPr>
          <p:cNvSpPr/>
          <p:nvPr/>
        </p:nvSpPr>
        <p:spPr>
          <a:xfrm>
            <a:off x="7571252"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26" name="object 14">
            <a:extLst>
              <a:ext uri="{FF2B5EF4-FFF2-40B4-BE49-F238E27FC236}">
                <a16:creationId xmlns:a16="http://schemas.microsoft.com/office/drawing/2014/main" id="{E5F192DB-4B36-39F3-94D4-4F5FA4F11365}"/>
              </a:ext>
            </a:extLst>
          </p:cNvPr>
          <p:cNvSpPr txBox="1"/>
          <p:nvPr/>
        </p:nvSpPr>
        <p:spPr>
          <a:xfrm>
            <a:off x="8224765" y="2628900"/>
            <a:ext cx="2325344"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Frequently Asked Questions</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7" name="object 9">
            <a:extLst>
              <a:ext uri="{FF2B5EF4-FFF2-40B4-BE49-F238E27FC236}">
                <a16:creationId xmlns:a16="http://schemas.microsoft.com/office/drawing/2014/main" id="{83970FB0-9B99-2294-D239-4BF4D7ABF81C}"/>
              </a:ext>
            </a:extLst>
          </p:cNvPr>
          <p:cNvSpPr/>
          <p:nvPr/>
        </p:nvSpPr>
        <p:spPr>
          <a:xfrm>
            <a:off x="10806609" y="2684156"/>
            <a:ext cx="3619398" cy="98494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rgbClr val="5F5F5F"/>
          </a:solidFill>
        </p:spPr>
        <p:txBody>
          <a:bodyPr wrap="square" lIns="0" tIns="0" rIns="0" bIns="0" rtlCol="0"/>
          <a:lstStyle/>
          <a:p>
            <a:endParaRPr/>
          </a:p>
        </p:txBody>
      </p:sp>
      <p:sp>
        <p:nvSpPr>
          <p:cNvPr id="12" name="object 11">
            <a:extLst>
              <a:ext uri="{FF2B5EF4-FFF2-40B4-BE49-F238E27FC236}">
                <a16:creationId xmlns:a16="http://schemas.microsoft.com/office/drawing/2014/main" id="{726F6FA8-9C29-33C6-8D3A-96E3B3BCD639}"/>
              </a:ext>
            </a:extLst>
          </p:cNvPr>
          <p:cNvSpPr/>
          <p:nvPr/>
        </p:nvSpPr>
        <p:spPr>
          <a:xfrm>
            <a:off x="11017048" y="28511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sp>
        <p:nvSpPr>
          <p:cNvPr id="13" name="object 14">
            <a:extLst>
              <a:ext uri="{FF2B5EF4-FFF2-40B4-BE49-F238E27FC236}">
                <a16:creationId xmlns:a16="http://schemas.microsoft.com/office/drawing/2014/main" id="{B848080F-72DF-22D4-6300-673CF69D7D20}"/>
              </a:ext>
            </a:extLst>
          </p:cNvPr>
          <p:cNvSpPr txBox="1"/>
          <p:nvPr/>
        </p:nvSpPr>
        <p:spPr>
          <a:xfrm>
            <a:off x="11670561" y="2628900"/>
            <a:ext cx="2562162" cy="1268039"/>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Special Accommodations</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pic>
        <p:nvPicPr>
          <p:cNvPr id="14" name="Picture 13">
            <a:extLst>
              <a:ext uri="{FF2B5EF4-FFF2-40B4-BE49-F238E27FC236}">
                <a16:creationId xmlns:a16="http://schemas.microsoft.com/office/drawing/2014/main" id="{ABA55F44-8DA7-1384-74AE-17C445DBD6C4}"/>
              </a:ext>
            </a:extLst>
          </p:cNvPr>
          <p:cNvPicPr>
            <a:picLocks noChangeAspect="1"/>
          </p:cNvPicPr>
          <p:nvPr/>
        </p:nvPicPr>
        <p:blipFill rotWithShape="1">
          <a:blip r:embed="rId4"/>
          <a:srcRect t="20275"/>
          <a:stretch/>
        </p:blipFill>
        <p:spPr>
          <a:xfrm>
            <a:off x="7396273" y="4181304"/>
            <a:ext cx="8548576" cy="4467396"/>
          </a:xfrm>
          <a:prstGeom prst="rect">
            <a:avLst/>
          </a:prstGeom>
        </p:spPr>
      </p:pic>
      <p:sp>
        <p:nvSpPr>
          <p:cNvPr id="17" name="TextBox 16">
            <a:extLst>
              <a:ext uri="{FF2B5EF4-FFF2-40B4-BE49-F238E27FC236}">
                <a16:creationId xmlns:a16="http://schemas.microsoft.com/office/drawing/2014/main" id="{47BBA08E-4587-A01D-8024-90A8801969E0}"/>
              </a:ext>
            </a:extLst>
          </p:cNvPr>
          <p:cNvSpPr txBox="1"/>
          <p:nvPr/>
        </p:nvSpPr>
        <p:spPr>
          <a:xfrm>
            <a:off x="3861994" y="4233588"/>
            <a:ext cx="3246175" cy="3970318"/>
          </a:xfrm>
          <a:prstGeom prst="rect">
            <a:avLst/>
          </a:prstGeom>
          <a:noFill/>
        </p:spPr>
        <p:txBody>
          <a:bodyPr wrap="square">
            <a:spAutoFit/>
          </a:bodyPr>
          <a:lstStyle/>
          <a:p>
            <a:pPr algn="l"/>
            <a:endParaRPr lang="en-US">
              <a:solidFill>
                <a:srgbClr val="0000FF"/>
              </a:solidFill>
              <a:latin typeface="Century Gothic" panose="020B0502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algn="l"/>
            <a:endParaRPr lang="en-US">
              <a:solidFill>
                <a:srgbClr val="0000FF"/>
              </a:solidFill>
              <a:latin typeface="Century Gothic" panose="020B0502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algn="l"/>
            <a:endParaRPr lang="en-US">
              <a:solidFill>
                <a:srgbClr val="0000FF"/>
              </a:solidFill>
              <a:latin typeface="Century Gothic" panose="020B0502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algn="l"/>
            <a:endParaRPr lang="en-US">
              <a:solidFill>
                <a:srgbClr val="0000FF"/>
              </a:solidFill>
              <a:latin typeface="Century Gothic" panose="020B0502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algn="l"/>
            <a:endParaRPr lang="en-US">
              <a:solidFill>
                <a:srgbClr val="0000FF"/>
              </a:solidFill>
              <a:latin typeface="Century Gothic" panose="020B0502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algn="l"/>
            <a:endParaRPr lang="en-US">
              <a:solidFill>
                <a:srgbClr val="0000FF"/>
              </a:solidFill>
              <a:latin typeface="Century Gothic" panose="020B0502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endParaRPr>
          </a:p>
          <a:p>
            <a:pPr algn="l"/>
            <a:r>
              <a:rPr lang="en-US">
                <a:solidFill>
                  <a:srgbClr val="5F5F5F"/>
                </a:solidFill>
                <a:latin typeface="Century Gothic" panose="020B0502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www.caia.org/https://caia.org/orientation-sessions</a:t>
            </a:r>
            <a:endParaRPr lang="en-US">
              <a:solidFill>
                <a:srgbClr val="5F5F5F"/>
              </a:solidFill>
              <a:latin typeface="Century Gothic" panose="020B0502020202020204" pitchFamily="34" charset="0"/>
              <a:cs typeface="Times New Roman" panose="02020603050405020304" pitchFamily="18" charset="0"/>
            </a:endParaRPr>
          </a:p>
          <a:p>
            <a:pPr algn="l"/>
            <a:endParaRPr lang="en-US">
              <a:solidFill>
                <a:srgbClr val="5F5F5F"/>
              </a:solidFill>
              <a:latin typeface="Century Gothic" panose="020B0502020202020204" pitchFamily="34" charset="0"/>
              <a:cs typeface="Times New Roman" panose="02020603050405020304" pitchFamily="18" charset="0"/>
            </a:endParaRPr>
          </a:p>
          <a:p>
            <a:pPr algn="l"/>
            <a:r>
              <a:rPr lang="en-US">
                <a:solidFill>
                  <a:srgbClr val="5F5F5F"/>
                </a:solidFill>
                <a:latin typeface="Century Gothic" panose="020B0502020202020204" pitchFamily="34" charset="0"/>
                <a:cs typeface="Times New Roman" panose="02020603050405020304" pitchFamily="18" charset="0"/>
              </a:rPr>
              <a:t>A copy of todays slide deck and a link to the recording will soon be available. </a:t>
            </a:r>
            <a:endParaRPr lang="en-US" i="1">
              <a:solidFill>
                <a:srgbClr val="5F5F5F"/>
              </a:solidFill>
              <a:latin typeface="Century Gothic" panose="020B0502020202020204" pitchFamily="34" charset="0"/>
              <a:cs typeface="Times New Roman" panose="02020603050405020304" pitchFamily="18" charset="0"/>
            </a:endParaRPr>
          </a:p>
          <a:p>
            <a:pPr algn="l"/>
            <a:endParaRPr lang="en-US">
              <a:solidFill>
                <a:srgbClr val="5F5F5F"/>
              </a:solidFill>
              <a:latin typeface="Century Gothic" panose="020B0502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2532654-3B12-101A-4EEF-4B27B5D876EE}"/>
              </a:ext>
            </a:extLst>
          </p:cNvPr>
          <p:cNvPicPr>
            <a:picLocks noChangeAspect="1"/>
          </p:cNvPicPr>
          <p:nvPr/>
        </p:nvPicPr>
        <p:blipFill>
          <a:blip r:embed="rId6"/>
          <a:stretch>
            <a:fillRect/>
          </a:stretch>
        </p:blipFill>
        <p:spPr>
          <a:xfrm>
            <a:off x="3861993" y="3921130"/>
            <a:ext cx="3246175" cy="1835420"/>
          </a:xfrm>
          <a:prstGeom prst="rect">
            <a:avLst/>
          </a:prstGeom>
        </p:spPr>
      </p:pic>
    </p:spTree>
    <p:extLst>
      <p:ext uri="{BB962C8B-B14F-4D97-AF65-F5344CB8AC3E}">
        <p14:creationId xmlns:p14="http://schemas.microsoft.com/office/powerpoint/2010/main" val="4146200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600" y="876300"/>
            <a:ext cx="8686800"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8684162" cy="800219"/>
          </a:xfrm>
        </p:spPr>
        <p:txBody>
          <a:bodyPr/>
          <a:lstStyle/>
          <a:p>
            <a:r>
              <a:rPr lang="en-US"/>
              <a:t>Exam Day</a:t>
            </a:r>
          </a:p>
        </p:txBody>
      </p:sp>
      <p:sp>
        <p:nvSpPr>
          <p:cNvPr id="19" name="object 14">
            <a:extLst>
              <a:ext uri="{FF2B5EF4-FFF2-40B4-BE49-F238E27FC236}">
                <a16:creationId xmlns:a16="http://schemas.microsoft.com/office/drawing/2014/main" id="{85A6D0DF-5AAD-0B8B-0D8E-7D900D5880D1}"/>
              </a:ext>
            </a:extLst>
          </p:cNvPr>
          <p:cNvSpPr txBox="1"/>
          <p:nvPr/>
        </p:nvSpPr>
        <p:spPr>
          <a:xfrm>
            <a:off x="4708790" y="2628900"/>
            <a:ext cx="2325344" cy="1256754"/>
          </a:xfrm>
          <a:prstGeom prst="rect">
            <a:avLst/>
          </a:prstGeom>
        </p:spPr>
        <p:txBody>
          <a:bodyPr vert="horz" wrap="square" lIns="0" tIns="170815" rIns="0" bIns="0" rtlCol="0">
            <a:spAutoFit/>
          </a:bodyPr>
          <a:lstStyle/>
          <a:p>
            <a:pPr marL="12700">
              <a:lnSpc>
                <a:spcPct val="100000"/>
              </a:lnSpc>
              <a:spcBef>
                <a:spcPts val="1345"/>
              </a:spcBef>
            </a:pPr>
            <a:r>
              <a:rPr lang="en-US" sz="2200" b="1" spc="-10">
                <a:solidFill>
                  <a:srgbClr val="FFFDFA"/>
                </a:solidFill>
                <a:latin typeface="Century Gothic"/>
                <a:cs typeface="Century Gothic"/>
              </a:rPr>
              <a:t>Create an Account</a:t>
            </a:r>
            <a:endParaRPr sz="2200" b="1">
              <a:latin typeface="Century Gothic"/>
              <a:cs typeface="Century Gothic"/>
            </a:endParaRPr>
          </a:p>
          <a:p>
            <a:pPr marL="12700" marR="5080">
              <a:lnSpc>
                <a:spcPct val="125000"/>
              </a:lnSpc>
              <a:spcBef>
                <a:spcPts val="300"/>
              </a:spcBef>
            </a:pPr>
            <a:endParaRPr lang="en-US" sz="2200">
              <a:latin typeface="Century Gothic"/>
              <a:cs typeface="Century Gothic"/>
            </a:endParaRPr>
          </a:p>
        </p:txBody>
      </p:sp>
      <p:sp>
        <p:nvSpPr>
          <p:cNvPr id="20" name="object 11">
            <a:extLst>
              <a:ext uri="{FF2B5EF4-FFF2-40B4-BE49-F238E27FC236}">
                <a16:creationId xmlns:a16="http://schemas.microsoft.com/office/drawing/2014/main" id="{64DC11BE-E8FC-E7D2-2ABE-0ABA51E917CD}"/>
              </a:ext>
            </a:extLst>
          </p:cNvPr>
          <p:cNvSpPr/>
          <p:nvPr/>
        </p:nvSpPr>
        <p:spPr>
          <a:xfrm>
            <a:off x="4207677" y="3003574"/>
            <a:ext cx="422543" cy="356170"/>
          </a:xfrm>
          <a:custGeom>
            <a:avLst/>
            <a:gdLst/>
            <a:ahLst/>
            <a:cxnLst/>
            <a:rect l="l" t="t" r="r" b="b"/>
            <a:pathLst>
              <a:path w="495935" h="466725">
                <a:moveTo>
                  <a:pt x="438708" y="243916"/>
                </a:moveTo>
                <a:lnTo>
                  <a:pt x="434378" y="199618"/>
                </a:lnTo>
                <a:lnTo>
                  <a:pt x="421462" y="157251"/>
                </a:lnTo>
                <a:lnTo>
                  <a:pt x="403288" y="122555"/>
                </a:lnTo>
                <a:lnTo>
                  <a:pt x="395947" y="111810"/>
                </a:lnTo>
                <a:lnTo>
                  <a:pt x="389369" y="119062"/>
                </a:lnTo>
                <a:lnTo>
                  <a:pt x="382905" y="126542"/>
                </a:lnTo>
                <a:lnTo>
                  <a:pt x="376529" y="134213"/>
                </a:lnTo>
                <a:lnTo>
                  <a:pt x="370052" y="142392"/>
                </a:lnTo>
                <a:lnTo>
                  <a:pt x="369582" y="142989"/>
                </a:lnTo>
                <a:lnTo>
                  <a:pt x="382257" y="165735"/>
                </a:lnTo>
                <a:lnTo>
                  <a:pt x="391680" y="190334"/>
                </a:lnTo>
                <a:lnTo>
                  <a:pt x="397548" y="216496"/>
                </a:lnTo>
                <a:lnTo>
                  <a:pt x="399567" y="243916"/>
                </a:lnTo>
                <a:lnTo>
                  <a:pt x="393128" y="292481"/>
                </a:lnTo>
                <a:lnTo>
                  <a:pt x="374929" y="336156"/>
                </a:lnTo>
                <a:lnTo>
                  <a:pt x="346722" y="373176"/>
                </a:lnTo>
                <a:lnTo>
                  <a:pt x="310248" y="401802"/>
                </a:lnTo>
                <a:lnTo>
                  <a:pt x="267208" y="420268"/>
                </a:lnTo>
                <a:lnTo>
                  <a:pt x="219354" y="426808"/>
                </a:lnTo>
                <a:lnTo>
                  <a:pt x="171500" y="420268"/>
                </a:lnTo>
                <a:lnTo>
                  <a:pt x="128460" y="401802"/>
                </a:lnTo>
                <a:lnTo>
                  <a:pt x="91973" y="373176"/>
                </a:lnTo>
                <a:lnTo>
                  <a:pt x="63779" y="336156"/>
                </a:lnTo>
                <a:lnTo>
                  <a:pt x="45580" y="292481"/>
                </a:lnTo>
                <a:lnTo>
                  <a:pt x="39128" y="243916"/>
                </a:lnTo>
                <a:lnTo>
                  <a:pt x="45580" y="195351"/>
                </a:lnTo>
                <a:lnTo>
                  <a:pt x="63779" y="151676"/>
                </a:lnTo>
                <a:lnTo>
                  <a:pt x="91973" y="114655"/>
                </a:lnTo>
                <a:lnTo>
                  <a:pt x="128460" y="86029"/>
                </a:lnTo>
                <a:lnTo>
                  <a:pt x="171500" y="67564"/>
                </a:lnTo>
                <a:lnTo>
                  <a:pt x="219354" y="61023"/>
                </a:lnTo>
                <a:lnTo>
                  <a:pt x="247218" y="63207"/>
                </a:lnTo>
                <a:lnTo>
                  <a:pt x="273735" y="69532"/>
                </a:lnTo>
                <a:lnTo>
                  <a:pt x="298602" y="79679"/>
                </a:lnTo>
                <a:lnTo>
                  <a:pt x="321487" y="93306"/>
                </a:lnTo>
                <a:lnTo>
                  <a:pt x="327101" y="87363"/>
                </a:lnTo>
                <a:lnTo>
                  <a:pt x="332841" y="81597"/>
                </a:lnTo>
                <a:lnTo>
                  <a:pt x="342468" y="72390"/>
                </a:lnTo>
                <a:lnTo>
                  <a:pt x="346367" y="68795"/>
                </a:lnTo>
                <a:lnTo>
                  <a:pt x="350304" y="65290"/>
                </a:lnTo>
                <a:lnTo>
                  <a:pt x="339547" y="57645"/>
                </a:lnTo>
                <a:lnTo>
                  <a:pt x="304736" y="38811"/>
                </a:lnTo>
                <a:lnTo>
                  <a:pt x="263004" y="25704"/>
                </a:lnTo>
                <a:lnTo>
                  <a:pt x="219354" y="21310"/>
                </a:lnTo>
                <a:lnTo>
                  <a:pt x="197332" y="22402"/>
                </a:lnTo>
                <a:lnTo>
                  <a:pt x="154559" y="31178"/>
                </a:lnTo>
                <a:lnTo>
                  <a:pt x="114884" y="48120"/>
                </a:lnTo>
                <a:lnTo>
                  <a:pt x="79959" y="72009"/>
                </a:lnTo>
                <a:lnTo>
                  <a:pt x="49961" y="102450"/>
                </a:lnTo>
                <a:lnTo>
                  <a:pt x="26416" y="137896"/>
                </a:lnTo>
                <a:lnTo>
                  <a:pt x="9715" y="178155"/>
                </a:lnTo>
                <a:lnTo>
                  <a:pt x="1079" y="221564"/>
                </a:lnTo>
                <a:lnTo>
                  <a:pt x="0" y="243916"/>
                </a:lnTo>
                <a:lnTo>
                  <a:pt x="1079" y="266268"/>
                </a:lnTo>
                <a:lnTo>
                  <a:pt x="9715" y="309676"/>
                </a:lnTo>
                <a:lnTo>
                  <a:pt x="26416" y="349935"/>
                </a:lnTo>
                <a:lnTo>
                  <a:pt x="49961" y="385368"/>
                </a:lnTo>
                <a:lnTo>
                  <a:pt x="79959" y="415823"/>
                </a:lnTo>
                <a:lnTo>
                  <a:pt x="114884" y="439712"/>
                </a:lnTo>
                <a:lnTo>
                  <a:pt x="154559" y="456653"/>
                </a:lnTo>
                <a:lnTo>
                  <a:pt x="197332" y="465429"/>
                </a:lnTo>
                <a:lnTo>
                  <a:pt x="219354" y="466521"/>
                </a:lnTo>
                <a:lnTo>
                  <a:pt x="241376" y="465429"/>
                </a:lnTo>
                <a:lnTo>
                  <a:pt x="284149" y="456653"/>
                </a:lnTo>
                <a:lnTo>
                  <a:pt x="323824" y="439712"/>
                </a:lnTo>
                <a:lnTo>
                  <a:pt x="358749" y="415823"/>
                </a:lnTo>
                <a:lnTo>
                  <a:pt x="388747" y="385368"/>
                </a:lnTo>
                <a:lnTo>
                  <a:pt x="412292" y="349935"/>
                </a:lnTo>
                <a:lnTo>
                  <a:pt x="428980" y="309676"/>
                </a:lnTo>
                <a:lnTo>
                  <a:pt x="437629" y="266268"/>
                </a:lnTo>
                <a:lnTo>
                  <a:pt x="438708" y="243916"/>
                </a:lnTo>
                <a:close/>
              </a:path>
              <a:path w="495935" h="466725">
                <a:moveTo>
                  <a:pt x="495757" y="8153"/>
                </a:moveTo>
                <a:lnTo>
                  <a:pt x="494499" y="6426"/>
                </a:lnTo>
                <a:lnTo>
                  <a:pt x="492925" y="6019"/>
                </a:lnTo>
                <a:lnTo>
                  <a:pt x="471728" y="444"/>
                </a:lnTo>
                <a:lnTo>
                  <a:pt x="471182" y="139"/>
                </a:lnTo>
                <a:lnTo>
                  <a:pt x="470496" y="0"/>
                </a:lnTo>
                <a:lnTo>
                  <a:pt x="469709" y="152"/>
                </a:lnTo>
                <a:lnTo>
                  <a:pt x="469353" y="190"/>
                </a:lnTo>
                <a:lnTo>
                  <a:pt x="469023" y="292"/>
                </a:lnTo>
                <a:lnTo>
                  <a:pt x="468718" y="444"/>
                </a:lnTo>
                <a:lnTo>
                  <a:pt x="467347" y="889"/>
                </a:lnTo>
                <a:lnTo>
                  <a:pt x="431279" y="17399"/>
                </a:lnTo>
                <a:lnTo>
                  <a:pt x="398272" y="37668"/>
                </a:lnTo>
                <a:lnTo>
                  <a:pt x="367817" y="60642"/>
                </a:lnTo>
                <a:lnTo>
                  <a:pt x="335305" y="90360"/>
                </a:lnTo>
                <a:lnTo>
                  <a:pt x="301879" y="127787"/>
                </a:lnTo>
                <a:lnTo>
                  <a:pt x="277418" y="160756"/>
                </a:lnTo>
                <a:lnTo>
                  <a:pt x="253123" y="199859"/>
                </a:lnTo>
                <a:lnTo>
                  <a:pt x="230543" y="244081"/>
                </a:lnTo>
                <a:lnTo>
                  <a:pt x="215430" y="279717"/>
                </a:lnTo>
                <a:lnTo>
                  <a:pt x="212280" y="288010"/>
                </a:lnTo>
                <a:lnTo>
                  <a:pt x="103124" y="201726"/>
                </a:lnTo>
                <a:lnTo>
                  <a:pt x="102387" y="201079"/>
                </a:lnTo>
                <a:lnTo>
                  <a:pt x="98031" y="199428"/>
                </a:lnTo>
                <a:lnTo>
                  <a:pt x="94615" y="197789"/>
                </a:lnTo>
                <a:lnTo>
                  <a:pt x="89877" y="196570"/>
                </a:lnTo>
                <a:lnTo>
                  <a:pt x="88226" y="197027"/>
                </a:lnTo>
                <a:lnTo>
                  <a:pt x="78574" y="198526"/>
                </a:lnTo>
                <a:lnTo>
                  <a:pt x="76619" y="198513"/>
                </a:lnTo>
                <a:lnTo>
                  <a:pt x="74739" y="199859"/>
                </a:lnTo>
                <a:lnTo>
                  <a:pt x="74422" y="200482"/>
                </a:lnTo>
                <a:lnTo>
                  <a:pt x="49784" y="241350"/>
                </a:lnTo>
                <a:lnTo>
                  <a:pt x="48691" y="242671"/>
                </a:lnTo>
                <a:lnTo>
                  <a:pt x="49415" y="246811"/>
                </a:lnTo>
                <a:lnTo>
                  <a:pt x="49885" y="249021"/>
                </a:lnTo>
                <a:lnTo>
                  <a:pt x="55740" y="279298"/>
                </a:lnTo>
                <a:lnTo>
                  <a:pt x="56134" y="281952"/>
                </a:lnTo>
                <a:lnTo>
                  <a:pt x="57111" y="286067"/>
                </a:lnTo>
                <a:lnTo>
                  <a:pt x="58229" y="286854"/>
                </a:lnTo>
                <a:lnTo>
                  <a:pt x="62293" y="288378"/>
                </a:lnTo>
                <a:lnTo>
                  <a:pt x="66154" y="289877"/>
                </a:lnTo>
                <a:lnTo>
                  <a:pt x="108051" y="308051"/>
                </a:lnTo>
                <a:lnTo>
                  <a:pt x="155219" y="332562"/>
                </a:lnTo>
                <a:lnTo>
                  <a:pt x="190449" y="354584"/>
                </a:lnTo>
                <a:lnTo>
                  <a:pt x="223075" y="379831"/>
                </a:lnTo>
                <a:lnTo>
                  <a:pt x="238925" y="394944"/>
                </a:lnTo>
                <a:lnTo>
                  <a:pt x="242201" y="394169"/>
                </a:lnTo>
                <a:lnTo>
                  <a:pt x="254012" y="352818"/>
                </a:lnTo>
                <a:lnTo>
                  <a:pt x="266598" y="316750"/>
                </a:lnTo>
                <a:lnTo>
                  <a:pt x="284467" y="273024"/>
                </a:lnTo>
                <a:lnTo>
                  <a:pt x="301345" y="237464"/>
                </a:lnTo>
                <a:lnTo>
                  <a:pt x="322122" y="199415"/>
                </a:lnTo>
                <a:lnTo>
                  <a:pt x="346176" y="161671"/>
                </a:lnTo>
                <a:lnTo>
                  <a:pt x="373837" y="125082"/>
                </a:lnTo>
                <a:lnTo>
                  <a:pt x="405460" y="90703"/>
                </a:lnTo>
                <a:lnTo>
                  <a:pt x="441147" y="59817"/>
                </a:lnTo>
                <a:lnTo>
                  <a:pt x="474294" y="37604"/>
                </a:lnTo>
                <a:lnTo>
                  <a:pt x="486702" y="31381"/>
                </a:lnTo>
                <a:lnTo>
                  <a:pt x="488073" y="28397"/>
                </a:lnTo>
                <a:lnTo>
                  <a:pt x="488327" y="27597"/>
                </a:lnTo>
                <a:lnTo>
                  <a:pt x="495757" y="8153"/>
                </a:lnTo>
                <a:close/>
              </a:path>
            </a:pathLst>
          </a:custGeom>
          <a:solidFill>
            <a:srgbClr val="FFFDFA"/>
          </a:solidFill>
        </p:spPr>
        <p:txBody>
          <a:bodyPr wrap="square" lIns="0" tIns="0" rIns="0" bIns="0" rtlCol="0"/>
          <a:lstStyle/>
          <a:p>
            <a:endParaRPr/>
          </a:p>
        </p:txBody>
      </p:sp>
      <p:pic>
        <p:nvPicPr>
          <p:cNvPr id="17" name="Picture 16" descr="A group of people sitting around a table looking at a computer screen&#10;&#10;Description automatically generated with low confidence">
            <a:extLst>
              <a:ext uri="{FF2B5EF4-FFF2-40B4-BE49-F238E27FC236}">
                <a16:creationId xmlns:a16="http://schemas.microsoft.com/office/drawing/2014/main" id="{4C7A4958-87C9-7B02-5DAF-5D374FF29C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48" r="31404" b="3448"/>
          <a:stretch/>
        </p:blipFill>
        <p:spPr>
          <a:xfrm>
            <a:off x="10237563" y="0"/>
            <a:ext cx="8050437" cy="10287000"/>
          </a:xfrm>
          <a:prstGeom prst="rect">
            <a:avLst/>
          </a:prstGeom>
        </p:spPr>
      </p:pic>
      <p:sp>
        <p:nvSpPr>
          <p:cNvPr id="12" name="TextBox 11">
            <a:extLst>
              <a:ext uri="{FF2B5EF4-FFF2-40B4-BE49-F238E27FC236}">
                <a16:creationId xmlns:a16="http://schemas.microsoft.com/office/drawing/2014/main" id="{9FF0968E-97F2-F6AB-DE26-78D44956A093}"/>
              </a:ext>
            </a:extLst>
          </p:cNvPr>
          <p:cNvSpPr txBox="1"/>
          <p:nvPr/>
        </p:nvSpPr>
        <p:spPr>
          <a:xfrm>
            <a:off x="990600" y="2705100"/>
            <a:ext cx="9554308" cy="6572056"/>
          </a:xfrm>
          <a:prstGeom prst="rect">
            <a:avLst/>
          </a:prstGeom>
          <a:noFill/>
        </p:spPr>
        <p:txBody>
          <a:bodyPr wrap="square">
            <a:spAutoFit/>
          </a:bodyPr>
          <a:lstStyle/>
          <a:p>
            <a:pPr>
              <a:buClr>
                <a:schemeClr val="bg2"/>
              </a:buClr>
            </a:pPr>
            <a:r>
              <a:rPr lang="en-US" sz="2200" b="1">
                <a:solidFill>
                  <a:srgbClr val="5F5F5F"/>
                </a:solidFill>
                <a:latin typeface="Century Gothic" panose="020B0502020202020204" pitchFamily="34" charset="0"/>
              </a:rPr>
              <a:t>ID POLICY</a:t>
            </a:r>
          </a:p>
          <a:p>
            <a:pPr marL="457200" lvl="1" indent="-457200">
              <a:lnSpc>
                <a:spcPct val="120000"/>
              </a:lnSpc>
              <a:buClr>
                <a:srgbClr val="77A9AC"/>
              </a:buClr>
              <a:buFont typeface="Wingdings" panose="05000000000000000000" pitchFamily="2" charset="2"/>
              <a:buChar char="þ"/>
            </a:pPr>
            <a:r>
              <a:rPr lang="en-US" sz="2200">
                <a:solidFill>
                  <a:srgbClr val="5F5F5F"/>
                </a:solidFill>
                <a:latin typeface="Century Gothic" panose="020B0502020202020204" pitchFamily="34" charset="0"/>
              </a:rPr>
              <a:t>Two valid (not expired) forms of ID (1 Primary ID required for online proctored exam)</a:t>
            </a:r>
          </a:p>
          <a:p>
            <a:pPr marL="457200" lvl="1" indent="-457200">
              <a:lnSpc>
                <a:spcPct val="120000"/>
              </a:lnSpc>
              <a:buClr>
                <a:srgbClr val="77A9AC"/>
              </a:buClr>
              <a:buFont typeface="Wingdings" panose="05000000000000000000" pitchFamily="2" charset="2"/>
              <a:buChar char="þ"/>
            </a:pPr>
            <a:r>
              <a:rPr lang="en-US" sz="2200">
                <a:solidFill>
                  <a:srgbClr val="5F5F5F"/>
                </a:solidFill>
                <a:latin typeface="Century Gothic" panose="020B0502020202020204" pitchFamily="34" charset="0"/>
              </a:rPr>
              <a:t>Both must have a signature</a:t>
            </a:r>
          </a:p>
          <a:p>
            <a:pPr marL="457200" lvl="1" indent="-457200">
              <a:lnSpc>
                <a:spcPct val="120000"/>
              </a:lnSpc>
              <a:buClr>
                <a:srgbClr val="77A9AC"/>
              </a:buClr>
              <a:buFont typeface="Wingdings" panose="05000000000000000000" pitchFamily="2" charset="2"/>
              <a:buChar char="þ"/>
            </a:pPr>
            <a:r>
              <a:rPr lang="en-US" sz="2200">
                <a:solidFill>
                  <a:srgbClr val="5F5F5F"/>
                </a:solidFill>
                <a:latin typeface="Century Gothic" panose="020B0502020202020204" pitchFamily="34" charset="0"/>
              </a:rPr>
              <a:t>One must have a photo</a:t>
            </a:r>
          </a:p>
          <a:p>
            <a:pPr marL="457200" lvl="1" indent="-457200">
              <a:lnSpc>
                <a:spcPct val="120000"/>
              </a:lnSpc>
              <a:buClr>
                <a:srgbClr val="77A9AC"/>
              </a:buClr>
              <a:buFont typeface="Wingdings" panose="05000000000000000000" pitchFamily="2" charset="2"/>
              <a:buChar char="þ"/>
            </a:pPr>
            <a:r>
              <a:rPr lang="en-US" sz="2200">
                <a:solidFill>
                  <a:srgbClr val="5F5F5F"/>
                </a:solidFill>
                <a:latin typeface="Century Gothic" panose="020B0502020202020204" pitchFamily="34" charset="0"/>
              </a:rPr>
              <a:t>Passport preferred</a:t>
            </a:r>
          </a:p>
          <a:p>
            <a:pPr marL="457200" lvl="1" indent="-457200">
              <a:lnSpc>
                <a:spcPct val="120000"/>
              </a:lnSpc>
              <a:buClr>
                <a:srgbClr val="77A9AC"/>
              </a:buClr>
              <a:buFont typeface="Wingdings" panose="05000000000000000000" pitchFamily="2" charset="2"/>
              <a:buChar char="þ"/>
            </a:pPr>
            <a:r>
              <a:rPr lang="en-US" sz="2200">
                <a:solidFill>
                  <a:srgbClr val="5F5F5F"/>
                </a:solidFill>
                <a:latin typeface="Century Gothic" panose="020B0502020202020204" pitchFamily="34" charset="0"/>
              </a:rPr>
              <a:t>The name on your IDs must exactly match the name with which you schedule your exam.</a:t>
            </a:r>
          </a:p>
          <a:p>
            <a:pPr lvl="1">
              <a:lnSpc>
                <a:spcPct val="120000"/>
              </a:lnSpc>
              <a:buClr>
                <a:schemeClr val="bg2"/>
              </a:buClr>
            </a:pPr>
            <a:endParaRPr lang="en-US" sz="2200">
              <a:solidFill>
                <a:srgbClr val="5F5F5F"/>
              </a:solidFill>
              <a:latin typeface="Century Gothic" panose="020B0502020202020204" pitchFamily="34" charset="0"/>
            </a:endParaRPr>
          </a:p>
          <a:p>
            <a:pPr>
              <a:spcBef>
                <a:spcPts val="1200"/>
              </a:spcBef>
              <a:buClr>
                <a:schemeClr val="bg2"/>
              </a:buClr>
            </a:pPr>
            <a:r>
              <a:rPr lang="en-US" sz="2200" b="1">
                <a:solidFill>
                  <a:srgbClr val="5F5F5F"/>
                </a:solidFill>
                <a:latin typeface="Century Gothic" panose="020B0502020202020204" pitchFamily="34" charset="0"/>
              </a:rPr>
              <a:t>CALCULATOR POLICY – For both test site and online proctored options</a:t>
            </a:r>
          </a:p>
          <a:p>
            <a:pPr marL="457200" lvl="1" indent="-457200">
              <a:lnSpc>
                <a:spcPct val="120000"/>
              </a:lnSpc>
              <a:buClr>
                <a:srgbClr val="77A9AC"/>
              </a:buClr>
              <a:buFont typeface="Wingdings" panose="05000000000000000000" pitchFamily="2" charset="2"/>
              <a:buChar char="þ"/>
            </a:pPr>
            <a:r>
              <a:rPr lang="en-US" sz="2200">
                <a:solidFill>
                  <a:srgbClr val="5F5F5F"/>
                </a:solidFill>
                <a:latin typeface="Century Gothic" panose="020B0502020202020204" pitchFamily="34" charset="0"/>
              </a:rPr>
              <a:t>Texas Instruments BA II Plus (including the TI BA Plus Professional)</a:t>
            </a:r>
          </a:p>
          <a:p>
            <a:pPr marL="457200" lvl="1" indent="-457200">
              <a:lnSpc>
                <a:spcPct val="120000"/>
              </a:lnSpc>
              <a:buClr>
                <a:srgbClr val="77A9AC"/>
              </a:buClr>
              <a:buFont typeface="Wingdings" panose="05000000000000000000" pitchFamily="2" charset="2"/>
              <a:buChar char="þ"/>
            </a:pPr>
            <a:r>
              <a:rPr lang="en-US" sz="2200">
                <a:solidFill>
                  <a:srgbClr val="5F5F5F"/>
                </a:solidFill>
                <a:latin typeface="Century Gothic" panose="020B0502020202020204" pitchFamily="34" charset="0"/>
              </a:rPr>
              <a:t>Hewlett Packard 12C (including the HP 12C Platinum, HP 12C 25</a:t>
            </a:r>
            <a:r>
              <a:rPr lang="en-US" sz="2200" baseline="30000">
                <a:solidFill>
                  <a:srgbClr val="5F5F5F"/>
                </a:solidFill>
                <a:latin typeface="Century Gothic" panose="020B0502020202020204" pitchFamily="34" charset="0"/>
              </a:rPr>
              <a:t>th</a:t>
            </a:r>
            <a:r>
              <a:rPr lang="en-US" sz="2200">
                <a:solidFill>
                  <a:srgbClr val="5F5F5F"/>
                </a:solidFill>
                <a:latin typeface="Century Gothic" panose="020B0502020202020204" pitchFamily="34" charset="0"/>
              </a:rPr>
              <a:t> Anniversary Edition, HP 12C 30</a:t>
            </a:r>
            <a:r>
              <a:rPr lang="en-US" sz="2200" baseline="30000">
                <a:solidFill>
                  <a:srgbClr val="5F5F5F"/>
                </a:solidFill>
                <a:latin typeface="Century Gothic" panose="020B0502020202020204" pitchFamily="34" charset="0"/>
              </a:rPr>
              <a:t>th</a:t>
            </a:r>
            <a:r>
              <a:rPr lang="en-US" sz="2200">
                <a:solidFill>
                  <a:srgbClr val="5F5F5F"/>
                </a:solidFill>
                <a:latin typeface="Century Gothic" panose="020B0502020202020204" pitchFamily="34" charset="0"/>
              </a:rPr>
              <a:t> Anniversary edition and HP 12C Prestige)</a:t>
            </a:r>
          </a:p>
          <a:p>
            <a:pPr marL="457200" lvl="1" indent="-457200">
              <a:lnSpc>
                <a:spcPct val="120000"/>
              </a:lnSpc>
              <a:buClr>
                <a:srgbClr val="77A9AC"/>
              </a:buClr>
              <a:buFont typeface="Wingdings" panose="05000000000000000000" pitchFamily="2" charset="2"/>
              <a:buChar char="þ"/>
            </a:pPr>
            <a:r>
              <a:rPr lang="en-US" sz="2200">
                <a:solidFill>
                  <a:srgbClr val="5F5F5F"/>
                </a:solidFill>
                <a:latin typeface="Century Gothic" panose="020B0502020202020204" pitchFamily="34" charset="0"/>
              </a:rPr>
              <a:t>Exam proctors will inspect your calculator prior to the start of the exam.</a:t>
            </a:r>
          </a:p>
        </p:txBody>
      </p:sp>
    </p:spTree>
    <p:extLst>
      <p:ext uri="{BB962C8B-B14F-4D97-AF65-F5344CB8AC3E}">
        <p14:creationId xmlns:p14="http://schemas.microsoft.com/office/powerpoint/2010/main" val="3960041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
            <a:ext cx="5185410" cy="4678045"/>
            <a:chOff x="0" y="1"/>
            <a:chExt cx="5185410" cy="4678045"/>
          </a:xfrm>
        </p:grpSpPr>
        <p:sp>
          <p:nvSpPr>
            <p:cNvPr id="3" name="object 3"/>
            <p:cNvSpPr/>
            <p:nvPr/>
          </p:nvSpPr>
          <p:spPr>
            <a:xfrm>
              <a:off x="0" y="1"/>
              <a:ext cx="5185410" cy="4678045"/>
            </a:xfrm>
            <a:custGeom>
              <a:avLst/>
              <a:gdLst/>
              <a:ahLst/>
              <a:cxnLst/>
              <a:rect l="l" t="t" r="r" b="b"/>
              <a:pathLst>
                <a:path w="5185410" h="4678045">
                  <a:moveTo>
                    <a:pt x="5007122" y="2253258"/>
                  </a:moveTo>
                  <a:lnTo>
                    <a:pt x="4994291" y="2289388"/>
                  </a:lnTo>
                  <a:lnTo>
                    <a:pt x="4980961" y="2325436"/>
                  </a:lnTo>
                  <a:lnTo>
                    <a:pt x="4967125" y="2361399"/>
                  </a:lnTo>
                  <a:lnTo>
                    <a:pt x="4952778" y="2397273"/>
                  </a:lnTo>
                  <a:lnTo>
                    <a:pt x="4937916" y="2433053"/>
                  </a:lnTo>
                  <a:lnTo>
                    <a:pt x="4922532" y="2468735"/>
                  </a:lnTo>
                  <a:lnTo>
                    <a:pt x="4906623" y="2504316"/>
                  </a:lnTo>
                  <a:lnTo>
                    <a:pt x="4890181" y="2539791"/>
                  </a:lnTo>
                  <a:lnTo>
                    <a:pt x="4873203" y="2575156"/>
                  </a:lnTo>
                  <a:lnTo>
                    <a:pt x="4855683" y="2610406"/>
                  </a:lnTo>
                  <a:lnTo>
                    <a:pt x="4837616" y="2645539"/>
                  </a:lnTo>
                  <a:lnTo>
                    <a:pt x="4818996" y="2680549"/>
                  </a:lnTo>
                  <a:lnTo>
                    <a:pt x="4799819" y="2715432"/>
                  </a:lnTo>
                  <a:lnTo>
                    <a:pt x="4780079" y="2750185"/>
                  </a:lnTo>
                  <a:lnTo>
                    <a:pt x="4759771" y="2784803"/>
                  </a:lnTo>
                  <a:lnTo>
                    <a:pt x="4738890" y="2819282"/>
                  </a:lnTo>
                  <a:lnTo>
                    <a:pt x="4717430" y="2853618"/>
                  </a:lnTo>
                  <a:lnTo>
                    <a:pt x="4695386" y="2887806"/>
                  </a:lnTo>
                  <a:lnTo>
                    <a:pt x="4672753" y="2921843"/>
                  </a:lnTo>
                  <a:lnTo>
                    <a:pt x="4649527" y="2955725"/>
                  </a:lnTo>
                  <a:lnTo>
                    <a:pt x="4625701" y="2989447"/>
                  </a:lnTo>
                  <a:lnTo>
                    <a:pt x="4601270" y="3023005"/>
                  </a:lnTo>
                  <a:lnTo>
                    <a:pt x="4576229" y="3056395"/>
                  </a:lnTo>
                  <a:lnTo>
                    <a:pt x="4550574" y="3089614"/>
                  </a:lnTo>
                  <a:lnTo>
                    <a:pt x="4524298" y="3122656"/>
                  </a:lnTo>
                  <a:lnTo>
                    <a:pt x="4497396" y="3155517"/>
                  </a:lnTo>
                  <a:lnTo>
                    <a:pt x="4469864" y="3188195"/>
                  </a:lnTo>
                  <a:lnTo>
                    <a:pt x="4441696" y="3220683"/>
                  </a:lnTo>
                  <a:lnTo>
                    <a:pt x="4412887" y="3252979"/>
                  </a:lnTo>
                  <a:lnTo>
                    <a:pt x="4383432" y="3285078"/>
                  </a:lnTo>
                  <a:lnTo>
                    <a:pt x="4353325" y="3316976"/>
                  </a:lnTo>
                  <a:lnTo>
                    <a:pt x="4322561" y="3348669"/>
                  </a:lnTo>
                  <a:lnTo>
                    <a:pt x="4291135" y="3380152"/>
                  </a:lnTo>
                  <a:lnTo>
                    <a:pt x="4259042" y="3411422"/>
                  </a:lnTo>
                  <a:lnTo>
                    <a:pt x="4226276" y="3442475"/>
                  </a:lnTo>
                  <a:lnTo>
                    <a:pt x="4192833" y="3473306"/>
                  </a:lnTo>
                  <a:lnTo>
                    <a:pt x="4158706" y="3503911"/>
                  </a:lnTo>
                  <a:lnTo>
                    <a:pt x="4123892" y="3534286"/>
                  </a:lnTo>
                  <a:lnTo>
                    <a:pt x="4088384" y="3564427"/>
                  </a:lnTo>
                  <a:lnTo>
                    <a:pt x="4052178" y="3594330"/>
                  </a:lnTo>
                  <a:lnTo>
                    <a:pt x="4015268" y="3623990"/>
                  </a:lnTo>
                  <a:lnTo>
                    <a:pt x="3977649" y="3653404"/>
                  </a:lnTo>
                  <a:lnTo>
                    <a:pt x="3939315" y="3682567"/>
                  </a:lnTo>
                  <a:lnTo>
                    <a:pt x="3900262" y="3711476"/>
                  </a:lnTo>
                  <a:lnTo>
                    <a:pt x="3860485" y="3740125"/>
                  </a:lnTo>
                  <a:lnTo>
                    <a:pt x="3819977" y="3768512"/>
                  </a:lnTo>
                  <a:lnTo>
                    <a:pt x="3778735" y="3796631"/>
                  </a:lnTo>
                  <a:lnTo>
                    <a:pt x="3736752" y="3824479"/>
                  </a:lnTo>
                  <a:lnTo>
                    <a:pt x="3694024" y="3852051"/>
                  </a:lnTo>
                  <a:lnTo>
                    <a:pt x="3650544" y="3879344"/>
                  </a:lnTo>
                  <a:lnTo>
                    <a:pt x="3606309" y="3906354"/>
                  </a:lnTo>
                  <a:lnTo>
                    <a:pt x="3561313" y="3933075"/>
                  </a:lnTo>
                  <a:lnTo>
                    <a:pt x="3515550" y="3959504"/>
                  </a:lnTo>
                  <a:lnTo>
                    <a:pt x="3469015" y="3985637"/>
                  </a:lnTo>
                  <a:lnTo>
                    <a:pt x="3421704" y="4011470"/>
                  </a:lnTo>
                  <a:lnTo>
                    <a:pt x="3373610" y="4036999"/>
                  </a:lnTo>
                  <a:lnTo>
                    <a:pt x="3324730" y="4062219"/>
                  </a:lnTo>
                  <a:lnTo>
                    <a:pt x="3275056" y="4087126"/>
                  </a:lnTo>
                  <a:lnTo>
                    <a:pt x="3224585" y="4111717"/>
                  </a:lnTo>
                  <a:lnTo>
                    <a:pt x="3173311" y="4135986"/>
                  </a:lnTo>
                  <a:lnTo>
                    <a:pt x="3121229" y="4159931"/>
                  </a:lnTo>
                  <a:lnTo>
                    <a:pt x="3068333" y="4183546"/>
                  </a:lnTo>
                  <a:lnTo>
                    <a:pt x="3014618" y="4206828"/>
                  </a:lnTo>
                  <a:lnTo>
                    <a:pt x="2960080" y="4229772"/>
                  </a:lnTo>
                  <a:lnTo>
                    <a:pt x="2904713" y="4252375"/>
                  </a:lnTo>
                  <a:lnTo>
                    <a:pt x="2848511" y="4274632"/>
                  </a:lnTo>
                  <a:lnTo>
                    <a:pt x="2791470" y="4296539"/>
                  </a:lnTo>
                  <a:lnTo>
                    <a:pt x="2733584" y="4318092"/>
                  </a:lnTo>
                  <a:lnTo>
                    <a:pt x="2674848" y="4339287"/>
                  </a:lnTo>
                  <a:lnTo>
                    <a:pt x="2615257" y="4360119"/>
                  </a:lnTo>
                  <a:lnTo>
                    <a:pt x="2554805" y="4380585"/>
                  </a:lnTo>
                  <a:lnTo>
                    <a:pt x="2493488" y="4400681"/>
                  </a:lnTo>
                  <a:lnTo>
                    <a:pt x="2431300" y="4420401"/>
                  </a:lnTo>
                  <a:lnTo>
                    <a:pt x="2368236" y="4439743"/>
                  </a:lnTo>
                  <a:lnTo>
                    <a:pt x="2304291" y="4458702"/>
                  </a:lnTo>
                  <a:lnTo>
                    <a:pt x="2239459" y="4477274"/>
                  </a:lnTo>
                  <a:lnTo>
                    <a:pt x="2173735" y="4495455"/>
                  </a:lnTo>
                  <a:lnTo>
                    <a:pt x="2107114" y="4513240"/>
                  </a:lnTo>
                  <a:lnTo>
                    <a:pt x="2039592" y="4530625"/>
                  </a:lnTo>
                  <a:lnTo>
                    <a:pt x="1971161" y="4547607"/>
                  </a:lnTo>
                  <a:lnTo>
                    <a:pt x="1901819" y="4564182"/>
                  </a:lnTo>
                  <a:lnTo>
                    <a:pt x="1836769" y="4578952"/>
                  </a:lnTo>
                  <a:lnTo>
                    <a:pt x="1772146" y="4592659"/>
                  </a:lnTo>
                  <a:lnTo>
                    <a:pt x="1707952" y="4605312"/>
                  </a:lnTo>
                  <a:lnTo>
                    <a:pt x="1644186" y="4616919"/>
                  </a:lnTo>
                  <a:lnTo>
                    <a:pt x="1580850" y="4627488"/>
                  </a:lnTo>
                  <a:lnTo>
                    <a:pt x="1517944" y="4637029"/>
                  </a:lnTo>
                  <a:lnTo>
                    <a:pt x="1455469" y="4645549"/>
                  </a:lnTo>
                  <a:lnTo>
                    <a:pt x="1393425" y="4653059"/>
                  </a:lnTo>
                  <a:lnTo>
                    <a:pt x="1331813" y="4659565"/>
                  </a:lnTo>
                  <a:lnTo>
                    <a:pt x="1270633" y="4665078"/>
                  </a:lnTo>
                  <a:lnTo>
                    <a:pt x="1209887" y="4669605"/>
                  </a:lnTo>
                  <a:lnTo>
                    <a:pt x="1149574" y="4673155"/>
                  </a:lnTo>
                  <a:lnTo>
                    <a:pt x="1089696" y="4675737"/>
                  </a:lnTo>
                  <a:lnTo>
                    <a:pt x="1030253" y="4677359"/>
                  </a:lnTo>
                  <a:lnTo>
                    <a:pt x="971245" y="4678030"/>
                  </a:lnTo>
                  <a:lnTo>
                    <a:pt x="912673" y="4677759"/>
                  </a:lnTo>
                  <a:lnTo>
                    <a:pt x="854538" y="4676554"/>
                  </a:lnTo>
                  <a:lnTo>
                    <a:pt x="796841" y="4674425"/>
                  </a:lnTo>
                  <a:lnTo>
                    <a:pt x="739581" y="4671378"/>
                  </a:lnTo>
                  <a:lnTo>
                    <a:pt x="682761" y="4667424"/>
                  </a:lnTo>
                  <a:lnTo>
                    <a:pt x="626379" y="4662571"/>
                  </a:lnTo>
                  <a:lnTo>
                    <a:pt x="570437" y="4656827"/>
                  </a:lnTo>
                  <a:lnTo>
                    <a:pt x="514936" y="4650202"/>
                  </a:lnTo>
                  <a:lnTo>
                    <a:pt x="459876" y="4642703"/>
                  </a:lnTo>
                  <a:lnTo>
                    <a:pt x="405257" y="4634339"/>
                  </a:lnTo>
                  <a:lnTo>
                    <a:pt x="351081" y="4625120"/>
                  </a:lnTo>
                  <a:lnTo>
                    <a:pt x="297348" y="4615053"/>
                  </a:lnTo>
                  <a:lnTo>
                    <a:pt x="244058" y="4604147"/>
                  </a:lnTo>
                  <a:lnTo>
                    <a:pt x="191212" y="4592412"/>
                  </a:lnTo>
                  <a:lnTo>
                    <a:pt x="138811" y="4579854"/>
                  </a:lnTo>
                  <a:lnTo>
                    <a:pt x="86856" y="4566484"/>
                  </a:lnTo>
                  <a:lnTo>
                    <a:pt x="35346" y="4552310"/>
                  </a:lnTo>
                  <a:lnTo>
                    <a:pt x="0" y="4541948"/>
                  </a:lnTo>
                  <a:lnTo>
                    <a:pt x="0" y="0"/>
                  </a:lnTo>
                  <a:lnTo>
                    <a:pt x="5036482" y="0"/>
                  </a:lnTo>
                  <a:lnTo>
                    <a:pt x="5051217" y="60301"/>
                  </a:lnTo>
                  <a:lnTo>
                    <a:pt x="5066655" y="126980"/>
                  </a:lnTo>
                  <a:lnTo>
                    <a:pt x="5081344" y="194327"/>
                  </a:lnTo>
                  <a:lnTo>
                    <a:pt x="5095244" y="262310"/>
                  </a:lnTo>
                  <a:lnTo>
                    <a:pt x="5108312" y="330895"/>
                  </a:lnTo>
                  <a:lnTo>
                    <a:pt x="5120507" y="400048"/>
                  </a:lnTo>
                  <a:lnTo>
                    <a:pt x="5131788" y="469738"/>
                  </a:lnTo>
                  <a:lnTo>
                    <a:pt x="5142111" y="539930"/>
                  </a:lnTo>
                  <a:lnTo>
                    <a:pt x="5151437" y="610593"/>
                  </a:lnTo>
                  <a:lnTo>
                    <a:pt x="5159722" y="681692"/>
                  </a:lnTo>
                  <a:lnTo>
                    <a:pt x="5166925" y="753194"/>
                  </a:lnTo>
                  <a:lnTo>
                    <a:pt x="5173004" y="825068"/>
                  </a:lnTo>
                  <a:lnTo>
                    <a:pt x="5177918" y="897278"/>
                  </a:lnTo>
                  <a:lnTo>
                    <a:pt x="5181624" y="969793"/>
                  </a:lnTo>
                  <a:lnTo>
                    <a:pt x="5184082" y="1042579"/>
                  </a:lnTo>
                  <a:lnTo>
                    <a:pt x="5185249" y="1115604"/>
                  </a:lnTo>
                  <a:lnTo>
                    <a:pt x="5185335" y="1152195"/>
                  </a:lnTo>
                  <a:lnTo>
                    <a:pt x="5185083" y="1188833"/>
                  </a:lnTo>
                  <a:lnTo>
                    <a:pt x="5183543" y="1262235"/>
                  </a:lnTo>
                  <a:lnTo>
                    <a:pt x="5180587" y="1335775"/>
                  </a:lnTo>
                  <a:lnTo>
                    <a:pt x="5176173" y="1409421"/>
                  </a:lnTo>
                  <a:lnTo>
                    <a:pt x="5170259" y="1483140"/>
                  </a:lnTo>
                  <a:lnTo>
                    <a:pt x="5162804" y="1556899"/>
                  </a:lnTo>
                  <a:lnTo>
                    <a:pt x="5153766" y="1630664"/>
                  </a:lnTo>
                  <a:lnTo>
                    <a:pt x="5143103" y="1704403"/>
                  </a:lnTo>
                  <a:lnTo>
                    <a:pt x="5130774" y="1778082"/>
                  </a:lnTo>
                  <a:lnTo>
                    <a:pt x="5116736" y="1851668"/>
                  </a:lnTo>
                  <a:lnTo>
                    <a:pt x="5100947" y="1925129"/>
                  </a:lnTo>
                  <a:lnTo>
                    <a:pt x="5083367" y="1998431"/>
                  </a:lnTo>
                  <a:lnTo>
                    <a:pt x="5063953" y="2071541"/>
                  </a:lnTo>
                  <a:lnTo>
                    <a:pt x="5042664" y="2144426"/>
                  </a:lnTo>
                  <a:lnTo>
                    <a:pt x="5019457" y="2217052"/>
                  </a:lnTo>
                  <a:lnTo>
                    <a:pt x="5007122" y="2253258"/>
                  </a:lnTo>
                  <a:close/>
                </a:path>
              </a:pathLst>
            </a:custGeom>
            <a:solidFill>
              <a:srgbClr val="FFA559"/>
            </a:solidFill>
          </p:spPr>
          <p:txBody>
            <a:bodyPr wrap="square" lIns="0" tIns="0" rIns="0" bIns="0" rtlCol="0"/>
            <a:lstStyle/>
            <a:p>
              <a:endParaRPr/>
            </a:p>
          </p:txBody>
        </p:sp>
        <p:sp>
          <p:nvSpPr>
            <p:cNvPr id="4" name="object 4"/>
            <p:cNvSpPr/>
            <p:nvPr/>
          </p:nvSpPr>
          <p:spPr>
            <a:xfrm>
              <a:off x="0" y="1"/>
              <a:ext cx="3743960" cy="2537460"/>
            </a:xfrm>
            <a:custGeom>
              <a:avLst/>
              <a:gdLst/>
              <a:ahLst/>
              <a:cxnLst/>
              <a:rect l="l" t="t" r="r" b="b"/>
              <a:pathLst>
                <a:path w="3743960" h="2537460">
                  <a:moveTo>
                    <a:pt x="2301791" y="2037477"/>
                  </a:moveTo>
                  <a:lnTo>
                    <a:pt x="572630" y="2037477"/>
                  </a:lnTo>
                  <a:lnTo>
                    <a:pt x="620927" y="2037059"/>
                  </a:lnTo>
                  <a:lnTo>
                    <a:pt x="669025" y="2035811"/>
                  </a:lnTo>
                  <a:lnTo>
                    <a:pt x="716916" y="2033740"/>
                  </a:lnTo>
                  <a:lnTo>
                    <a:pt x="764595" y="2030851"/>
                  </a:lnTo>
                  <a:lnTo>
                    <a:pt x="812053" y="2027153"/>
                  </a:lnTo>
                  <a:lnTo>
                    <a:pt x="859285" y="2022652"/>
                  </a:lnTo>
                  <a:lnTo>
                    <a:pt x="906284" y="2017355"/>
                  </a:lnTo>
                  <a:lnTo>
                    <a:pt x="953042" y="2011268"/>
                  </a:lnTo>
                  <a:lnTo>
                    <a:pt x="999553" y="2004399"/>
                  </a:lnTo>
                  <a:lnTo>
                    <a:pt x="1045810" y="1996755"/>
                  </a:lnTo>
                  <a:lnTo>
                    <a:pt x="1091806" y="1988342"/>
                  </a:lnTo>
                  <a:lnTo>
                    <a:pt x="1137534" y="1979167"/>
                  </a:lnTo>
                  <a:lnTo>
                    <a:pt x="1182987" y="1969237"/>
                  </a:lnTo>
                  <a:lnTo>
                    <a:pt x="1228159" y="1958559"/>
                  </a:lnTo>
                  <a:lnTo>
                    <a:pt x="1273042" y="1947139"/>
                  </a:lnTo>
                  <a:lnTo>
                    <a:pt x="1317630" y="1934985"/>
                  </a:lnTo>
                  <a:lnTo>
                    <a:pt x="1361916" y="1922104"/>
                  </a:lnTo>
                  <a:lnTo>
                    <a:pt x="1405893" y="1908502"/>
                  </a:lnTo>
                  <a:lnTo>
                    <a:pt x="1449554" y="1894186"/>
                  </a:lnTo>
                  <a:lnTo>
                    <a:pt x="1492893" y="1879164"/>
                  </a:lnTo>
                  <a:lnTo>
                    <a:pt x="1535902" y="1863441"/>
                  </a:lnTo>
                  <a:lnTo>
                    <a:pt x="1578574" y="1847025"/>
                  </a:lnTo>
                  <a:lnTo>
                    <a:pt x="1620903" y="1829922"/>
                  </a:lnTo>
                  <a:lnTo>
                    <a:pt x="1662882" y="1812141"/>
                  </a:lnTo>
                  <a:lnTo>
                    <a:pt x="1704504" y="1793686"/>
                  </a:lnTo>
                  <a:lnTo>
                    <a:pt x="1745762" y="1774566"/>
                  </a:lnTo>
                  <a:lnTo>
                    <a:pt x="1786649" y="1754787"/>
                  </a:lnTo>
                  <a:lnTo>
                    <a:pt x="1827159" y="1734355"/>
                  </a:lnTo>
                  <a:lnTo>
                    <a:pt x="1867284" y="1713279"/>
                  </a:lnTo>
                  <a:lnTo>
                    <a:pt x="1907018" y="1691564"/>
                  </a:lnTo>
                  <a:lnTo>
                    <a:pt x="1946353" y="1669218"/>
                  </a:lnTo>
                  <a:lnTo>
                    <a:pt x="1985284" y="1646247"/>
                  </a:lnTo>
                  <a:lnTo>
                    <a:pt x="2023803" y="1622658"/>
                  </a:lnTo>
                  <a:lnTo>
                    <a:pt x="2061903" y="1598459"/>
                  </a:lnTo>
                  <a:lnTo>
                    <a:pt x="2099577" y="1573655"/>
                  </a:lnTo>
                  <a:lnTo>
                    <a:pt x="2136819" y="1548255"/>
                  </a:lnTo>
                  <a:lnTo>
                    <a:pt x="2173621" y="1522264"/>
                  </a:lnTo>
                  <a:lnTo>
                    <a:pt x="2209977" y="1495689"/>
                  </a:lnTo>
                  <a:lnTo>
                    <a:pt x="2245881" y="1468538"/>
                  </a:lnTo>
                  <a:lnTo>
                    <a:pt x="2281324" y="1440817"/>
                  </a:lnTo>
                  <a:lnTo>
                    <a:pt x="2316300" y="1412534"/>
                  </a:lnTo>
                  <a:lnTo>
                    <a:pt x="2350803" y="1383694"/>
                  </a:lnTo>
                  <a:lnTo>
                    <a:pt x="2384825" y="1354305"/>
                  </a:lnTo>
                  <a:lnTo>
                    <a:pt x="2418360" y="1324374"/>
                  </a:lnTo>
                  <a:lnTo>
                    <a:pt x="2451401" y="1293908"/>
                  </a:lnTo>
                  <a:lnTo>
                    <a:pt x="2483940" y="1262913"/>
                  </a:lnTo>
                  <a:lnTo>
                    <a:pt x="2515972" y="1231396"/>
                  </a:lnTo>
                  <a:lnTo>
                    <a:pt x="2547488" y="1199365"/>
                  </a:lnTo>
                  <a:lnTo>
                    <a:pt x="2578483" y="1166825"/>
                  </a:lnTo>
                  <a:lnTo>
                    <a:pt x="2608950" y="1133785"/>
                  </a:lnTo>
                  <a:lnTo>
                    <a:pt x="2638881" y="1100250"/>
                  </a:lnTo>
                  <a:lnTo>
                    <a:pt x="2668269" y="1066228"/>
                  </a:lnTo>
                  <a:lnTo>
                    <a:pt x="2697109" y="1031725"/>
                  </a:lnTo>
                  <a:lnTo>
                    <a:pt x="2725393" y="996749"/>
                  </a:lnTo>
                  <a:lnTo>
                    <a:pt x="2753113" y="961305"/>
                  </a:lnTo>
                  <a:lnTo>
                    <a:pt x="2780264" y="925402"/>
                  </a:lnTo>
                  <a:lnTo>
                    <a:pt x="2806839" y="889046"/>
                  </a:lnTo>
                  <a:lnTo>
                    <a:pt x="2832830" y="852244"/>
                  </a:lnTo>
                  <a:lnTo>
                    <a:pt x="2858231" y="815002"/>
                  </a:lnTo>
                  <a:lnTo>
                    <a:pt x="2883034" y="777327"/>
                  </a:lnTo>
                  <a:lnTo>
                    <a:pt x="2907234" y="739228"/>
                  </a:lnTo>
                  <a:lnTo>
                    <a:pt x="2930822" y="700709"/>
                  </a:lnTo>
                  <a:lnTo>
                    <a:pt x="2953793" y="661778"/>
                  </a:lnTo>
                  <a:lnTo>
                    <a:pt x="2976139" y="622443"/>
                  </a:lnTo>
                  <a:lnTo>
                    <a:pt x="2997854" y="582709"/>
                  </a:lnTo>
                  <a:lnTo>
                    <a:pt x="3018931" y="542584"/>
                  </a:lnTo>
                  <a:lnTo>
                    <a:pt x="3039362" y="502074"/>
                  </a:lnTo>
                  <a:lnTo>
                    <a:pt x="3059141" y="461187"/>
                  </a:lnTo>
                  <a:lnTo>
                    <a:pt x="3078261" y="419929"/>
                  </a:lnTo>
                  <a:lnTo>
                    <a:pt x="3096716" y="378307"/>
                  </a:lnTo>
                  <a:lnTo>
                    <a:pt x="3114498" y="336328"/>
                  </a:lnTo>
                  <a:lnTo>
                    <a:pt x="3131600" y="293999"/>
                  </a:lnTo>
                  <a:lnTo>
                    <a:pt x="3148016" y="251326"/>
                  </a:lnTo>
                  <a:lnTo>
                    <a:pt x="3163739" y="208318"/>
                  </a:lnTo>
                  <a:lnTo>
                    <a:pt x="3178762" y="164979"/>
                  </a:lnTo>
                  <a:lnTo>
                    <a:pt x="3193077" y="121318"/>
                  </a:lnTo>
                  <a:lnTo>
                    <a:pt x="3206679" y="77341"/>
                  </a:lnTo>
                  <a:lnTo>
                    <a:pt x="3219561" y="33055"/>
                  </a:lnTo>
                  <a:lnTo>
                    <a:pt x="3228571" y="0"/>
                  </a:lnTo>
                  <a:lnTo>
                    <a:pt x="3743471" y="0"/>
                  </a:lnTo>
                  <a:lnTo>
                    <a:pt x="3733988" y="41164"/>
                  </a:lnTo>
                  <a:lnTo>
                    <a:pt x="3722893" y="86334"/>
                  </a:lnTo>
                  <a:lnTo>
                    <a:pt x="3711169" y="131251"/>
                  </a:lnTo>
                  <a:lnTo>
                    <a:pt x="3698822" y="175911"/>
                  </a:lnTo>
                  <a:lnTo>
                    <a:pt x="3685857" y="220309"/>
                  </a:lnTo>
                  <a:lnTo>
                    <a:pt x="3672278" y="264440"/>
                  </a:lnTo>
                  <a:lnTo>
                    <a:pt x="3658092" y="308300"/>
                  </a:lnTo>
                  <a:lnTo>
                    <a:pt x="3643302" y="351883"/>
                  </a:lnTo>
                  <a:lnTo>
                    <a:pt x="3627914" y="395184"/>
                  </a:lnTo>
                  <a:lnTo>
                    <a:pt x="3611933" y="438199"/>
                  </a:lnTo>
                  <a:lnTo>
                    <a:pt x="3595365" y="480923"/>
                  </a:lnTo>
                  <a:lnTo>
                    <a:pt x="3578213" y="523352"/>
                  </a:lnTo>
                  <a:lnTo>
                    <a:pt x="3560483" y="565480"/>
                  </a:lnTo>
                  <a:lnTo>
                    <a:pt x="3542181" y="607302"/>
                  </a:lnTo>
                  <a:lnTo>
                    <a:pt x="3523311" y="648814"/>
                  </a:lnTo>
                  <a:lnTo>
                    <a:pt x="3503878" y="690010"/>
                  </a:lnTo>
                  <a:lnTo>
                    <a:pt x="3483887" y="730887"/>
                  </a:lnTo>
                  <a:lnTo>
                    <a:pt x="3463344" y="771439"/>
                  </a:lnTo>
                  <a:lnTo>
                    <a:pt x="3442253" y="811661"/>
                  </a:lnTo>
                  <a:lnTo>
                    <a:pt x="3420619" y="851549"/>
                  </a:lnTo>
                  <a:lnTo>
                    <a:pt x="3398448" y="891098"/>
                  </a:lnTo>
                  <a:lnTo>
                    <a:pt x="3375744" y="930302"/>
                  </a:lnTo>
                  <a:lnTo>
                    <a:pt x="3352513" y="969158"/>
                  </a:lnTo>
                  <a:lnTo>
                    <a:pt x="3328760" y="1007660"/>
                  </a:lnTo>
                  <a:lnTo>
                    <a:pt x="3304489" y="1045803"/>
                  </a:lnTo>
                  <a:lnTo>
                    <a:pt x="3279706" y="1083583"/>
                  </a:lnTo>
                  <a:lnTo>
                    <a:pt x="3254416" y="1120994"/>
                  </a:lnTo>
                  <a:lnTo>
                    <a:pt x="3228623" y="1158033"/>
                  </a:lnTo>
                  <a:lnTo>
                    <a:pt x="3202333" y="1194694"/>
                  </a:lnTo>
                  <a:lnTo>
                    <a:pt x="3175552" y="1230972"/>
                  </a:lnTo>
                  <a:lnTo>
                    <a:pt x="3148283" y="1266862"/>
                  </a:lnTo>
                  <a:lnTo>
                    <a:pt x="3120532" y="1302360"/>
                  </a:lnTo>
                  <a:lnTo>
                    <a:pt x="3092304" y="1337461"/>
                  </a:lnTo>
                  <a:lnTo>
                    <a:pt x="3063604" y="1372160"/>
                  </a:lnTo>
                  <a:lnTo>
                    <a:pt x="3034437" y="1406452"/>
                  </a:lnTo>
                  <a:lnTo>
                    <a:pt x="3004808" y="1440333"/>
                  </a:lnTo>
                  <a:lnTo>
                    <a:pt x="2974722" y="1473797"/>
                  </a:lnTo>
                  <a:lnTo>
                    <a:pt x="2944185" y="1506839"/>
                  </a:lnTo>
                  <a:lnTo>
                    <a:pt x="2913201" y="1539456"/>
                  </a:lnTo>
                  <a:lnTo>
                    <a:pt x="2881775" y="1571642"/>
                  </a:lnTo>
                  <a:lnTo>
                    <a:pt x="2849913" y="1603392"/>
                  </a:lnTo>
                  <a:lnTo>
                    <a:pt x="2817618" y="1634701"/>
                  </a:lnTo>
                  <a:lnTo>
                    <a:pt x="2784898" y="1665565"/>
                  </a:lnTo>
                  <a:lnTo>
                    <a:pt x="2751756" y="1695978"/>
                  </a:lnTo>
                  <a:lnTo>
                    <a:pt x="2718197" y="1725937"/>
                  </a:lnTo>
                  <a:lnTo>
                    <a:pt x="2684227" y="1755435"/>
                  </a:lnTo>
                  <a:lnTo>
                    <a:pt x="2649851" y="1784469"/>
                  </a:lnTo>
                  <a:lnTo>
                    <a:pt x="2615073" y="1813034"/>
                  </a:lnTo>
                  <a:lnTo>
                    <a:pt x="2579899" y="1841124"/>
                  </a:lnTo>
                  <a:lnTo>
                    <a:pt x="2544334" y="1868735"/>
                  </a:lnTo>
                  <a:lnTo>
                    <a:pt x="2508382" y="1895861"/>
                  </a:lnTo>
                  <a:lnTo>
                    <a:pt x="2472049" y="1922499"/>
                  </a:lnTo>
                  <a:lnTo>
                    <a:pt x="2435341" y="1948644"/>
                  </a:lnTo>
                  <a:lnTo>
                    <a:pt x="2398261" y="1974289"/>
                  </a:lnTo>
                  <a:lnTo>
                    <a:pt x="2360815" y="1999432"/>
                  </a:lnTo>
                  <a:lnTo>
                    <a:pt x="2323008" y="2024066"/>
                  </a:lnTo>
                  <a:lnTo>
                    <a:pt x="2301791" y="2037477"/>
                  </a:lnTo>
                  <a:close/>
                </a:path>
                <a:path w="3743960" h="2537460">
                  <a:moveTo>
                    <a:pt x="572559" y="2537371"/>
                  </a:moveTo>
                  <a:lnTo>
                    <a:pt x="524078" y="2537019"/>
                  </a:lnTo>
                  <a:lnTo>
                    <a:pt x="475701" y="2535966"/>
                  </a:lnTo>
                  <a:lnTo>
                    <a:pt x="427504" y="2534216"/>
                  </a:lnTo>
                  <a:lnTo>
                    <a:pt x="379491" y="2531775"/>
                  </a:lnTo>
                  <a:lnTo>
                    <a:pt x="331669" y="2528648"/>
                  </a:lnTo>
                  <a:lnTo>
                    <a:pt x="284041" y="2524838"/>
                  </a:lnTo>
                  <a:lnTo>
                    <a:pt x="236612" y="2520351"/>
                  </a:lnTo>
                  <a:lnTo>
                    <a:pt x="189388" y="2515193"/>
                  </a:lnTo>
                  <a:lnTo>
                    <a:pt x="142372" y="2509366"/>
                  </a:lnTo>
                  <a:lnTo>
                    <a:pt x="95571" y="2502878"/>
                  </a:lnTo>
                  <a:lnTo>
                    <a:pt x="48988" y="2495731"/>
                  </a:lnTo>
                  <a:lnTo>
                    <a:pt x="2628" y="2487932"/>
                  </a:lnTo>
                  <a:lnTo>
                    <a:pt x="0" y="2487450"/>
                  </a:lnTo>
                  <a:lnTo>
                    <a:pt x="0" y="1977478"/>
                  </a:lnTo>
                  <a:lnTo>
                    <a:pt x="7727" y="1979167"/>
                  </a:lnTo>
                  <a:lnTo>
                    <a:pt x="53455" y="1988342"/>
                  </a:lnTo>
                  <a:lnTo>
                    <a:pt x="99451" y="1996755"/>
                  </a:lnTo>
                  <a:lnTo>
                    <a:pt x="145708" y="2004399"/>
                  </a:lnTo>
                  <a:lnTo>
                    <a:pt x="192219" y="2011268"/>
                  </a:lnTo>
                  <a:lnTo>
                    <a:pt x="238977" y="2017355"/>
                  </a:lnTo>
                  <a:lnTo>
                    <a:pt x="285975" y="2022652"/>
                  </a:lnTo>
                  <a:lnTo>
                    <a:pt x="333207" y="2027153"/>
                  </a:lnTo>
                  <a:lnTo>
                    <a:pt x="380666" y="2030851"/>
                  </a:lnTo>
                  <a:lnTo>
                    <a:pt x="428345" y="2033740"/>
                  </a:lnTo>
                  <a:lnTo>
                    <a:pt x="476236" y="2035811"/>
                  </a:lnTo>
                  <a:lnTo>
                    <a:pt x="524334" y="2037059"/>
                  </a:lnTo>
                  <a:lnTo>
                    <a:pt x="2301791" y="2037477"/>
                  </a:lnTo>
                  <a:lnTo>
                    <a:pt x="2284845" y="2048188"/>
                  </a:lnTo>
                  <a:lnTo>
                    <a:pt x="2246331" y="2071791"/>
                  </a:lnTo>
                  <a:lnTo>
                    <a:pt x="2207472" y="2094872"/>
                  </a:lnTo>
                  <a:lnTo>
                    <a:pt x="2168271" y="2117426"/>
                  </a:lnTo>
                  <a:lnTo>
                    <a:pt x="2128735" y="2139447"/>
                  </a:lnTo>
                  <a:lnTo>
                    <a:pt x="2088868" y="2160931"/>
                  </a:lnTo>
                  <a:lnTo>
                    <a:pt x="2048676" y="2181873"/>
                  </a:lnTo>
                  <a:lnTo>
                    <a:pt x="2008163" y="2202269"/>
                  </a:lnTo>
                  <a:lnTo>
                    <a:pt x="1967334" y="2222113"/>
                  </a:lnTo>
                  <a:lnTo>
                    <a:pt x="1926194" y="2241400"/>
                  </a:lnTo>
                  <a:lnTo>
                    <a:pt x="1884750" y="2260126"/>
                  </a:lnTo>
                  <a:lnTo>
                    <a:pt x="1843004" y="2278287"/>
                  </a:lnTo>
                  <a:lnTo>
                    <a:pt x="1800964" y="2295876"/>
                  </a:lnTo>
                  <a:lnTo>
                    <a:pt x="1758633" y="2312890"/>
                  </a:lnTo>
                  <a:lnTo>
                    <a:pt x="1716016" y="2329323"/>
                  </a:lnTo>
                  <a:lnTo>
                    <a:pt x="1673120" y="2345171"/>
                  </a:lnTo>
                  <a:lnTo>
                    <a:pt x="1629948" y="2360428"/>
                  </a:lnTo>
                  <a:lnTo>
                    <a:pt x="1586506" y="2375091"/>
                  </a:lnTo>
                  <a:lnTo>
                    <a:pt x="1542798" y="2389154"/>
                  </a:lnTo>
                  <a:lnTo>
                    <a:pt x="1498831" y="2402612"/>
                  </a:lnTo>
                  <a:lnTo>
                    <a:pt x="1454609" y="2415461"/>
                  </a:lnTo>
                  <a:lnTo>
                    <a:pt x="1410136" y="2427695"/>
                  </a:lnTo>
                  <a:lnTo>
                    <a:pt x="1365419" y="2439311"/>
                  </a:lnTo>
                  <a:lnTo>
                    <a:pt x="1320461" y="2450302"/>
                  </a:lnTo>
                  <a:lnTo>
                    <a:pt x="1275269" y="2460665"/>
                  </a:lnTo>
                  <a:lnTo>
                    <a:pt x="1229847" y="2470394"/>
                  </a:lnTo>
                  <a:lnTo>
                    <a:pt x="1184200" y="2479484"/>
                  </a:lnTo>
                  <a:lnTo>
                    <a:pt x="1138334" y="2487932"/>
                  </a:lnTo>
                  <a:lnTo>
                    <a:pt x="1092252" y="2495731"/>
                  </a:lnTo>
                  <a:lnTo>
                    <a:pt x="1045962" y="2502878"/>
                  </a:lnTo>
                  <a:lnTo>
                    <a:pt x="999466" y="2509366"/>
                  </a:lnTo>
                  <a:lnTo>
                    <a:pt x="952771" y="2515193"/>
                  </a:lnTo>
                  <a:lnTo>
                    <a:pt x="905881" y="2520351"/>
                  </a:lnTo>
                  <a:lnTo>
                    <a:pt x="858802" y="2524838"/>
                  </a:lnTo>
                  <a:lnTo>
                    <a:pt x="811538" y="2528648"/>
                  </a:lnTo>
                  <a:lnTo>
                    <a:pt x="764095" y="2531775"/>
                  </a:lnTo>
                  <a:lnTo>
                    <a:pt x="716478" y="2534216"/>
                  </a:lnTo>
                  <a:lnTo>
                    <a:pt x="668691" y="2535966"/>
                  </a:lnTo>
                  <a:lnTo>
                    <a:pt x="620740" y="2537019"/>
                  </a:lnTo>
                  <a:lnTo>
                    <a:pt x="572559" y="2537371"/>
                  </a:lnTo>
                  <a:close/>
                </a:path>
              </a:pathLst>
            </a:custGeom>
            <a:solidFill>
              <a:srgbClr val="E76A18">
                <a:alpha val="29798"/>
              </a:srgbClr>
            </a:solidFill>
          </p:spPr>
          <p:txBody>
            <a:bodyPr wrap="square" lIns="0" tIns="0" rIns="0" bIns="0" rtlCol="0"/>
            <a:lstStyle/>
            <a:p>
              <a:endParaRPr/>
            </a:p>
          </p:txBody>
        </p:sp>
        <p:sp>
          <p:nvSpPr>
            <p:cNvPr id="5" name="object 5"/>
            <p:cNvSpPr/>
            <p:nvPr/>
          </p:nvSpPr>
          <p:spPr>
            <a:xfrm>
              <a:off x="0" y="1"/>
              <a:ext cx="3228975" cy="2037714"/>
            </a:xfrm>
            <a:custGeom>
              <a:avLst/>
              <a:gdLst/>
              <a:ahLst/>
              <a:cxnLst/>
              <a:rect l="l" t="t" r="r" b="b"/>
              <a:pathLst>
                <a:path w="3228975" h="2037714">
                  <a:moveTo>
                    <a:pt x="572630" y="2037477"/>
                  </a:moveTo>
                  <a:lnTo>
                    <a:pt x="524334" y="2037059"/>
                  </a:lnTo>
                  <a:lnTo>
                    <a:pt x="476236" y="2035811"/>
                  </a:lnTo>
                  <a:lnTo>
                    <a:pt x="428345" y="2033740"/>
                  </a:lnTo>
                  <a:lnTo>
                    <a:pt x="380666" y="2030851"/>
                  </a:lnTo>
                  <a:lnTo>
                    <a:pt x="333207" y="2027153"/>
                  </a:lnTo>
                  <a:lnTo>
                    <a:pt x="285975" y="2022652"/>
                  </a:lnTo>
                  <a:lnTo>
                    <a:pt x="238977" y="2017355"/>
                  </a:lnTo>
                  <a:lnTo>
                    <a:pt x="192219" y="2011268"/>
                  </a:lnTo>
                  <a:lnTo>
                    <a:pt x="145708" y="2004399"/>
                  </a:lnTo>
                  <a:lnTo>
                    <a:pt x="99451" y="1996755"/>
                  </a:lnTo>
                  <a:lnTo>
                    <a:pt x="53455" y="1988342"/>
                  </a:lnTo>
                  <a:lnTo>
                    <a:pt x="7727" y="1979167"/>
                  </a:lnTo>
                  <a:lnTo>
                    <a:pt x="0" y="1977478"/>
                  </a:lnTo>
                  <a:lnTo>
                    <a:pt x="0" y="0"/>
                  </a:lnTo>
                  <a:lnTo>
                    <a:pt x="3228571" y="0"/>
                  </a:lnTo>
                  <a:lnTo>
                    <a:pt x="3219561" y="33055"/>
                  </a:lnTo>
                  <a:lnTo>
                    <a:pt x="3206679" y="77341"/>
                  </a:lnTo>
                  <a:lnTo>
                    <a:pt x="3193077" y="121318"/>
                  </a:lnTo>
                  <a:lnTo>
                    <a:pt x="3178762" y="164979"/>
                  </a:lnTo>
                  <a:lnTo>
                    <a:pt x="3163739" y="208318"/>
                  </a:lnTo>
                  <a:lnTo>
                    <a:pt x="3148016" y="251326"/>
                  </a:lnTo>
                  <a:lnTo>
                    <a:pt x="3131600" y="293999"/>
                  </a:lnTo>
                  <a:lnTo>
                    <a:pt x="3114498" y="336328"/>
                  </a:lnTo>
                  <a:lnTo>
                    <a:pt x="3096716" y="378307"/>
                  </a:lnTo>
                  <a:lnTo>
                    <a:pt x="3078261" y="419929"/>
                  </a:lnTo>
                  <a:lnTo>
                    <a:pt x="3059141" y="461187"/>
                  </a:lnTo>
                  <a:lnTo>
                    <a:pt x="3039362" y="502074"/>
                  </a:lnTo>
                  <a:lnTo>
                    <a:pt x="3018931" y="542584"/>
                  </a:lnTo>
                  <a:lnTo>
                    <a:pt x="2997854" y="582709"/>
                  </a:lnTo>
                  <a:lnTo>
                    <a:pt x="2976139" y="622443"/>
                  </a:lnTo>
                  <a:lnTo>
                    <a:pt x="2953793" y="661778"/>
                  </a:lnTo>
                  <a:lnTo>
                    <a:pt x="2930822" y="700709"/>
                  </a:lnTo>
                  <a:lnTo>
                    <a:pt x="2907234" y="739228"/>
                  </a:lnTo>
                  <a:lnTo>
                    <a:pt x="2883034" y="777327"/>
                  </a:lnTo>
                  <a:lnTo>
                    <a:pt x="2858231" y="815002"/>
                  </a:lnTo>
                  <a:lnTo>
                    <a:pt x="2832830" y="852244"/>
                  </a:lnTo>
                  <a:lnTo>
                    <a:pt x="2806839" y="889046"/>
                  </a:lnTo>
                  <a:lnTo>
                    <a:pt x="2780264" y="925402"/>
                  </a:lnTo>
                  <a:lnTo>
                    <a:pt x="2753113" y="961305"/>
                  </a:lnTo>
                  <a:lnTo>
                    <a:pt x="2725393" y="996749"/>
                  </a:lnTo>
                  <a:lnTo>
                    <a:pt x="2697109" y="1031725"/>
                  </a:lnTo>
                  <a:lnTo>
                    <a:pt x="2668269" y="1066228"/>
                  </a:lnTo>
                  <a:lnTo>
                    <a:pt x="2638881" y="1100250"/>
                  </a:lnTo>
                  <a:lnTo>
                    <a:pt x="2608950" y="1133785"/>
                  </a:lnTo>
                  <a:lnTo>
                    <a:pt x="2578483" y="1166825"/>
                  </a:lnTo>
                  <a:lnTo>
                    <a:pt x="2547488" y="1199365"/>
                  </a:lnTo>
                  <a:lnTo>
                    <a:pt x="2515972" y="1231396"/>
                  </a:lnTo>
                  <a:lnTo>
                    <a:pt x="2483940" y="1262913"/>
                  </a:lnTo>
                  <a:lnTo>
                    <a:pt x="2451401" y="1293908"/>
                  </a:lnTo>
                  <a:lnTo>
                    <a:pt x="2418360" y="1324374"/>
                  </a:lnTo>
                  <a:lnTo>
                    <a:pt x="2384825" y="1354305"/>
                  </a:lnTo>
                  <a:lnTo>
                    <a:pt x="2350803" y="1383694"/>
                  </a:lnTo>
                  <a:lnTo>
                    <a:pt x="2316300" y="1412534"/>
                  </a:lnTo>
                  <a:lnTo>
                    <a:pt x="2281324" y="1440817"/>
                  </a:lnTo>
                  <a:lnTo>
                    <a:pt x="2245881" y="1468538"/>
                  </a:lnTo>
                  <a:lnTo>
                    <a:pt x="2209977" y="1495689"/>
                  </a:lnTo>
                  <a:lnTo>
                    <a:pt x="2173621" y="1522264"/>
                  </a:lnTo>
                  <a:lnTo>
                    <a:pt x="2136819" y="1548255"/>
                  </a:lnTo>
                  <a:lnTo>
                    <a:pt x="2099577" y="1573655"/>
                  </a:lnTo>
                  <a:lnTo>
                    <a:pt x="2061903" y="1598459"/>
                  </a:lnTo>
                  <a:lnTo>
                    <a:pt x="2023803" y="1622658"/>
                  </a:lnTo>
                  <a:lnTo>
                    <a:pt x="1985284" y="1646247"/>
                  </a:lnTo>
                  <a:lnTo>
                    <a:pt x="1946353" y="1669218"/>
                  </a:lnTo>
                  <a:lnTo>
                    <a:pt x="1907018" y="1691564"/>
                  </a:lnTo>
                  <a:lnTo>
                    <a:pt x="1867284" y="1713279"/>
                  </a:lnTo>
                  <a:lnTo>
                    <a:pt x="1827159" y="1734355"/>
                  </a:lnTo>
                  <a:lnTo>
                    <a:pt x="1786649" y="1754787"/>
                  </a:lnTo>
                  <a:lnTo>
                    <a:pt x="1745762" y="1774566"/>
                  </a:lnTo>
                  <a:lnTo>
                    <a:pt x="1704504" y="1793686"/>
                  </a:lnTo>
                  <a:lnTo>
                    <a:pt x="1662882" y="1812141"/>
                  </a:lnTo>
                  <a:lnTo>
                    <a:pt x="1620903" y="1829922"/>
                  </a:lnTo>
                  <a:lnTo>
                    <a:pt x="1578574" y="1847025"/>
                  </a:lnTo>
                  <a:lnTo>
                    <a:pt x="1535902" y="1863441"/>
                  </a:lnTo>
                  <a:lnTo>
                    <a:pt x="1492893" y="1879164"/>
                  </a:lnTo>
                  <a:lnTo>
                    <a:pt x="1449554" y="1894186"/>
                  </a:lnTo>
                  <a:lnTo>
                    <a:pt x="1405893" y="1908502"/>
                  </a:lnTo>
                  <a:lnTo>
                    <a:pt x="1361916" y="1922104"/>
                  </a:lnTo>
                  <a:lnTo>
                    <a:pt x="1317630" y="1934985"/>
                  </a:lnTo>
                  <a:lnTo>
                    <a:pt x="1273042" y="1947139"/>
                  </a:lnTo>
                  <a:lnTo>
                    <a:pt x="1228159" y="1958559"/>
                  </a:lnTo>
                  <a:lnTo>
                    <a:pt x="1182987" y="1969237"/>
                  </a:lnTo>
                  <a:lnTo>
                    <a:pt x="1137534" y="1979167"/>
                  </a:lnTo>
                  <a:lnTo>
                    <a:pt x="1091806" y="1988342"/>
                  </a:lnTo>
                  <a:lnTo>
                    <a:pt x="1045810" y="1996755"/>
                  </a:lnTo>
                  <a:lnTo>
                    <a:pt x="999553" y="2004399"/>
                  </a:lnTo>
                  <a:lnTo>
                    <a:pt x="953042" y="2011268"/>
                  </a:lnTo>
                  <a:lnTo>
                    <a:pt x="906284" y="2017355"/>
                  </a:lnTo>
                  <a:lnTo>
                    <a:pt x="859285" y="2022652"/>
                  </a:lnTo>
                  <a:lnTo>
                    <a:pt x="812053" y="2027153"/>
                  </a:lnTo>
                  <a:lnTo>
                    <a:pt x="764595" y="2030851"/>
                  </a:lnTo>
                  <a:lnTo>
                    <a:pt x="716916" y="2033740"/>
                  </a:lnTo>
                  <a:lnTo>
                    <a:pt x="669025" y="2035811"/>
                  </a:lnTo>
                  <a:lnTo>
                    <a:pt x="620927" y="2037059"/>
                  </a:lnTo>
                  <a:lnTo>
                    <a:pt x="572630" y="2037477"/>
                  </a:lnTo>
                  <a:close/>
                </a:path>
              </a:pathLst>
            </a:custGeom>
            <a:solidFill>
              <a:srgbClr val="FFA559">
                <a:alpha val="29798"/>
              </a:srgbClr>
            </a:solidFill>
          </p:spPr>
          <p:txBody>
            <a:bodyPr wrap="square" lIns="0" tIns="0" rIns="0" bIns="0" rtlCol="0"/>
            <a:lstStyle/>
            <a:p>
              <a:endParaRPr/>
            </a:p>
          </p:txBody>
        </p:sp>
      </p:grpSp>
      <p:sp>
        <p:nvSpPr>
          <p:cNvPr id="6" name="object 6"/>
          <p:cNvSpPr/>
          <p:nvPr/>
        </p:nvSpPr>
        <p:spPr>
          <a:xfrm>
            <a:off x="6281969" y="5482194"/>
            <a:ext cx="981075" cy="981075"/>
          </a:xfrm>
          <a:custGeom>
            <a:avLst/>
            <a:gdLst/>
            <a:ahLst/>
            <a:cxnLst/>
            <a:rect l="l" t="t" r="r" b="b"/>
            <a:pathLst>
              <a:path w="981075" h="981075">
                <a:moveTo>
                  <a:pt x="490537" y="981075"/>
                </a:moveTo>
                <a:lnTo>
                  <a:pt x="443295" y="978829"/>
                </a:lnTo>
                <a:lnTo>
                  <a:pt x="397323" y="972229"/>
                </a:lnTo>
                <a:lnTo>
                  <a:pt x="352828" y="961481"/>
                </a:lnTo>
                <a:lnTo>
                  <a:pt x="310014" y="946790"/>
                </a:lnTo>
                <a:lnTo>
                  <a:pt x="269088" y="928362"/>
                </a:lnTo>
                <a:lnTo>
                  <a:pt x="230254" y="906402"/>
                </a:lnTo>
                <a:lnTo>
                  <a:pt x="193719" y="881116"/>
                </a:lnTo>
                <a:lnTo>
                  <a:pt x="159687" y="852709"/>
                </a:lnTo>
                <a:lnTo>
                  <a:pt x="128365" y="821387"/>
                </a:lnTo>
                <a:lnTo>
                  <a:pt x="99958" y="787355"/>
                </a:lnTo>
                <a:lnTo>
                  <a:pt x="74672" y="750820"/>
                </a:lnTo>
                <a:lnTo>
                  <a:pt x="52712" y="711986"/>
                </a:lnTo>
                <a:lnTo>
                  <a:pt x="34284" y="671060"/>
                </a:lnTo>
                <a:lnTo>
                  <a:pt x="19593" y="628246"/>
                </a:lnTo>
                <a:lnTo>
                  <a:pt x="8845" y="583751"/>
                </a:lnTo>
                <a:lnTo>
                  <a:pt x="2245" y="537779"/>
                </a:lnTo>
                <a:lnTo>
                  <a:pt x="0" y="490537"/>
                </a:lnTo>
                <a:lnTo>
                  <a:pt x="2245" y="443295"/>
                </a:lnTo>
                <a:lnTo>
                  <a:pt x="8845" y="397323"/>
                </a:lnTo>
                <a:lnTo>
                  <a:pt x="19593" y="352828"/>
                </a:lnTo>
                <a:lnTo>
                  <a:pt x="34284" y="310014"/>
                </a:lnTo>
                <a:lnTo>
                  <a:pt x="52712" y="269088"/>
                </a:lnTo>
                <a:lnTo>
                  <a:pt x="74672" y="230254"/>
                </a:lnTo>
                <a:lnTo>
                  <a:pt x="99958" y="193719"/>
                </a:lnTo>
                <a:lnTo>
                  <a:pt x="128365" y="159687"/>
                </a:lnTo>
                <a:lnTo>
                  <a:pt x="159687" y="128365"/>
                </a:lnTo>
                <a:lnTo>
                  <a:pt x="193719" y="99958"/>
                </a:lnTo>
                <a:lnTo>
                  <a:pt x="230254" y="74672"/>
                </a:lnTo>
                <a:lnTo>
                  <a:pt x="269088" y="52712"/>
                </a:lnTo>
                <a:lnTo>
                  <a:pt x="310014" y="34284"/>
                </a:lnTo>
                <a:lnTo>
                  <a:pt x="352828" y="19593"/>
                </a:lnTo>
                <a:lnTo>
                  <a:pt x="397323" y="8845"/>
                </a:lnTo>
                <a:lnTo>
                  <a:pt x="443295" y="2245"/>
                </a:lnTo>
                <a:lnTo>
                  <a:pt x="490537" y="0"/>
                </a:lnTo>
                <a:lnTo>
                  <a:pt x="537779" y="2245"/>
                </a:lnTo>
                <a:lnTo>
                  <a:pt x="583751" y="8845"/>
                </a:lnTo>
                <a:lnTo>
                  <a:pt x="628246" y="19593"/>
                </a:lnTo>
                <a:lnTo>
                  <a:pt x="671060" y="34284"/>
                </a:lnTo>
                <a:lnTo>
                  <a:pt x="711986" y="52712"/>
                </a:lnTo>
                <a:lnTo>
                  <a:pt x="750820" y="74672"/>
                </a:lnTo>
                <a:lnTo>
                  <a:pt x="787355" y="99958"/>
                </a:lnTo>
                <a:lnTo>
                  <a:pt x="821387" y="128365"/>
                </a:lnTo>
                <a:lnTo>
                  <a:pt x="852709" y="159687"/>
                </a:lnTo>
                <a:lnTo>
                  <a:pt x="881116" y="193719"/>
                </a:lnTo>
                <a:lnTo>
                  <a:pt x="906402" y="230254"/>
                </a:lnTo>
                <a:lnTo>
                  <a:pt x="928362" y="269088"/>
                </a:lnTo>
                <a:lnTo>
                  <a:pt x="946790" y="310014"/>
                </a:lnTo>
                <a:lnTo>
                  <a:pt x="961481" y="352828"/>
                </a:lnTo>
                <a:lnTo>
                  <a:pt x="972229" y="397323"/>
                </a:lnTo>
                <a:lnTo>
                  <a:pt x="978829" y="443295"/>
                </a:lnTo>
                <a:lnTo>
                  <a:pt x="981075" y="490537"/>
                </a:lnTo>
                <a:lnTo>
                  <a:pt x="978829" y="537779"/>
                </a:lnTo>
                <a:lnTo>
                  <a:pt x="972229" y="583751"/>
                </a:lnTo>
                <a:lnTo>
                  <a:pt x="961481" y="628246"/>
                </a:lnTo>
                <a:lnTo>
                  <a:pt x="946790" y="671060"/>
                </a:lnTo>
                <a:lnTo>
                  <a:pt x="928362" y="711986"/>
                </a:lnTo>
                <a:lnTo>
                  <a:pt x="906402" y="750820"/>
                </a:lnTo>
                <a:lnTo>
                  <a:pt x="881116" y="787355"/>
                </a:lnTo>
                <a:lnTo>
                  <a:pt x="852709" y="821387"/>
                </a:lnTo>
                <a:lnTo>
                  <a:pt x="821387" y="852709"/>
                </a:lnTo>
                <a:lnTo>
                  <a:pt x="787355" y="881116"/>
                </a:lnTo>
                <a:lnTo>
                  <a:pt x="750820" y="906402"/>
                </a:lnTo>
                <a:lnTo>
                  <a:pt x="711986" y="928362"/>
                </a:lnTo>
                <a:lnTo>
                  <a:pt x="671060" y="946790"/>
                </a:lnTo>
                <a:lnTo>
                  <a:pt x="628246" y="961481"/>
                </a:lnTo>
                <a:lnTo>
                  <a:pt x="583751" y="972229"/>
                </a:lnTo>
                <a:lnTo>
                  <a:pt x="537779" y="978829"/>
                </a:lnTo>
                <a:lnTo>
                  <a:pt x="490537" y="981075"/>
                </a:lnTo>
                <a:close/>
              </a:path>
            </a:pathLst>
          </a:custGeom>
          <a:solidFill>
            <a:srgbClr val="E76A18"/>
          </a:solidFill>
        </p:spPr>
        <p:txBody>
          <a:bodyPr wrap="square" lIns="0" tIns="0" rIns="0" bIns="0" rtlCol="0"/>
          <a:lstStyle/>
          <a:p>
            <a:endParaRPr/>
          </a:p>
        </p:txBody>
      </p:sp>
      <p:sp>
        <p:nvSpPr>
          <p:cNvPr id="7" name="object 7"/>
          <p:cNvSpPr/>
          <p:nvPr/>
        </p:nvSpPr>
        <p:spPr>
          <a:xfrm>
            <a:off x="12029004" y="5335971"/>
            <a:ext cx="981075" cy="981075"/>
          </a:xfrm>
          <a:custGeom>
            <a:avLst/>
            <a:gdLst/>
            <a:ahLst/>
            <a:cxnLst/>
            <a:rect l="l" t="t" r="r" b="b"/>
            <a:pathLst>
              <a:path w="981075" h="981075">
                <a:moveTo>
                  <a:pt x="490537" y="981075"/>
                </a:moveTo>
                <a:lnTo>
                  <a:pt x="443295" y="978829"/>
                </a:lnTo>
                <a:lnTo>
                  <a:pt x="397323" y="972229"/>
                </a:lnTo>
                <a:lnTo>
                  <a:pt x="352828" y="961481"/>
                </a:lnTo>
                <a:lnTo>
                  <a:pt x="310014" y="946790"/>
                </a:lnTo>
                <a:lnTo>
                  <a:pt x="269088" y="928362"/>
                </a:lnTo>
                <a:lnTo>
                  <a:pt x="230254" y="906402"/>
                </a:lnTo>
                <a:lnTo>
                  <a:pt x="193719" y="881116"/>
                </a:lnTo>
                <a:lnTo>
                  <a:pt x="159687" y="852709"/>
                </a:lnTo>
                <a:lnTo>
                  <a:pt x="128365" y="821387"/>
                </a:lnTo>
                <a:lnTo>
                  <a:pt x="99958" y="787355"/>
                </a:lnTo>
                <a:lnTo>
                  <a:pt x="74672" y="750820"/>
                </a:lnTo>
                <a:lnTo>
                  <a:pt x="52712" y="711986"/>
                </a:lnTo>
                <a:lnTo>
                  <a:pt x="34284" y="671060"/>
                </a:lnTo>
                <a:lnTo>
                  <a:pt x="19593" y="628246"/>
                </a:lnTo>
                <a:lnTo>
                  <a:pt x="8845" y="583751"/>
                </a:lnTo>
                <a:lnTo>
                  <a:pt x="2245" y="537779"/>
                </a:lnTo>
                <a:lnTo>
                  <a:pt x="0" y="490537"/>
                </a:lnTo>
                <a:lnTo>
                  <a:pt x="2245" y="443295"/>
                </a:lnTo>
                <a:lnTo>
                  <a:pt x="8845" y="397323"/>
                </a:lnTo>
                <a:lnTo>
                  <a:pt x="19593" y="352828"/>
                </a:lnTo>
                <a:lnTo>
                  <a:pt x="34284" y="310014"/>
                </a:lnTo>
                <a:lnTo>
                  <a:pt x="52712" y="269088"/>
                </a:lnTo>
                <a:lnTo>
                  <a:pt x="74672" y="230254"/>
                </a:lnTo>
                <a:lnTo>
                  <a:pt x="99958" y="193719"/>
                </a:lnTo>
                <a:lnTo>
                  <a:pt x="128365" y="159687"/>
                </a:lnTo>
                <a:lnTo>
                  <a:pt x="159687" y="128365"/>
                </a:lnTo>
                <a:lnTo>
                  <a:pt x="193719" y="99958"/>
                </a:lnTo>
                <a:lnTo>
                  <a:pt x="230254" y="74672"/>
                </a:lnTo>
                <a:lnTo>
                  <a:pt x="269088" y="52712"/>
                </a:lnTo>
                <a:lnTo>
                  <a:pt x="310014" y="34284"/>
                </a:lnTo>
                <a:lnTo>
                  <a:pt x="352828" y="19593"/>
                </a:lnTo>
                <a:lnTo>
                  <a:pt x="397323" y="8845"/>
                </a:lnTo>
                <a:lnTo>
                  <a:pt x="443295" y="2245"/>
                </a:lnTo>
                <a:lnTo>
                  <a:pt x="490537" y="0"/>
                </a:lnTo>
                <a:lnTo>
                  <a:pt x="537779" y="2245"/>
                </a:lnTo>
                <a:lnTo>
                  <a:pt x="583751" y="8845"/>
                </a:lnTo>
                <a:lnTo>
                  <a:pt x="628246" y="19593"/>
                </a:lnTo>
                <a:lnTo>
                  <a:pt x="671060" y="34284"/>
                </a:lnTo>
                <a:lnTo>
                  <a:pt x="711986" y="52712"/>
                </a:lnTo>
                <a:lnTo>
                  <a:pt x="750820" y="74672"/>
                </a:lnTo>
                <a:lnTo>
                  <a:pt x="787355" y="99958"/>
                </a:lnTo>
                <a:lnTo>
                  <a:pt x="821387" y="128365"/>
                </a:lnTo>
                <a:lnTo>
                  <a:pt x="852709" y="159687"/>
                </a:lnTo>
                <a:lnTo>
                  <a:pt x="881116" y="193719"/>
                </a:lnTo>
                <a:lnTo>
                  <a:pt x="906402" y="230254"/>
                </a:lnTo>
                <a:lnTo>
                  <a:pt x="928362" y="269088"/>
                </a:lnTo>
                <a:lnTo>
                  <a:pt x="946790" y="310014"/>
                </a:lnTo>
                <a:lnTo>
                  <a:pt x="961481" y="352828"/>
                </a:lnTo>
                <a:lnTo>
                  <a:pt x="972229" y="397323"/>
                </a:lnTo>
                <a:lnTo>
                  <a:pt x="978829" y="443295"/>
                </a:lnTo>
                <a:lnTo>
                  <a:pt x="981075" y="490537"/>
                </a:lnTo>
                <a:lnTo>
                  <a:pt x="978829" y="537779"/>
                </a:lnTo>
                <a:lnTo>
                  <a:pt x="972229" y="583751"/>
                </a:lnTo>
                <a:lnTo>
                  <a:pt x="961481" y="628246"/>
                </a:lnTo>
                <a:lnTo>
                  <a:pt x="946790" y="671060"/>
                </a:lnTo>
                <a:lnTo>
                  <a:pt x="928362" y="711986"/>
                </a:lnTo>
                <a:lnTo>
                  <a:pt x="906402" y="750820"/>
                </a:lnTo>
                <a:lnTo>
                  <a:pt x="881116" y="787355"/>
                </a:lnTo>
                <a:lnTo>
                  <a:pt x="852709" y="821387"/>
                </a:lnTo>
                <a:lnTo>
                  <a:pt x="821387" y="852709"/>
                </a:lnTo>
                <a:lnTo>
                  <a:pt x="787355" y="881116"/>
                </a:lnTo>
                <a:lnTo>
                  <a:pt x="750820" y="906402"/>
                </a:lnTo>
                <a:lnTo>
                  <a:pt x="711986" y="928362"/>
                </a:lnTo>
                <a:lnTo>
                  <a:pt x="671060" y="946790"/>
                </a:lnTo>
                <a:lnTo>
                  <a:pt x="628246" y="961481"/>
                </a:lnTo>
                <a:lnTo>
                  <a:pt x="583751" y="972229"/>
                </a:lnTo>
                <a:lnTo>
                  <a:pt x="537779" y="978829"/>
                </a:lnTo>
                <a:lnTo>
                  <a:pt x="490537" y="981075"/>
                </a:lnTo>
                <a:close/>
              </a:path>
            </a:pathLst>
          </a:custGeom>
          <a:solidFill>
            <a:srgbClr val="E76A18"/>
          </a:solidFill>
        </p:spPr>
        <p:txBody>
          <a:bodyPr wrap="square" lIns="0" tIns="0" rIns="0" bIns="0" rtlCol="0"/>
          <a:lstStyle/>
          <a:p>
            <a:endParaRPr/>
          </a:p>
        </p:txBody>
      </p:sp>
      <p:sp>
        <p:nvSpPr>
          <p:cNvPr id="8" name="object 8"/>
          <p:cNvSpPr/>
          <p:nvPr/>
        </p:nvSpPr>
        <p:spPr>
          <a:xfrm>
            <a:off x="12029004" y="7291971"/>
            <a:ext cx="981075" cy="981075"/>
          </a:xfrm>
          <a:custGeom>
            <a:avLst/>
            <a:gdLst/>
            <a:ahLst/>
            <a:cxnLst/>
            <a:rect l="l" t="t" r="r" b="b"/>
            <a:pathLst>
              <a:path w="981075" h="981075">
                <a:moveTo>
                  <a:pt x="490537" y="981075"/>
                </a:moveTo>
                <a:lnTo>
                  <a:pt x="443295" y="978829"/>
                </a:lnTo>
                <a:lnTo>
                  <a:pt x="397323" y="972229"/>
                </a:lnTo>
                <a:lnTo>
                  <a:pt x="352828" y="961481"/>
                </a:lnTo>
                <a:lnTo>
                  <a:pt x="310014" y="946790"/>
                </a:lnTo>
                <a:lnTo>
                  <a:pt x="269088" y="928362"/>
                </a:lnTo>
                <a:lnTo>
                  <a:pt x="230254" y="906402"/>
                </a:lnTo>
                <a:lnTo>
                  <a:pt x="193719" y="881116"/>
                </a:lnTo>
                <a:lnTo>
                  <a:pt x="159687" y="852709"/>
                </a:lnTo>
                <a:lnTo>
                  <a:pt x="128365" y="821387"/>
                </a:lnTo>
                <a:lnTo>
                  <a:pt x="99958" y="787355"/>
                </a:lnTo>
                <a:lnTo>
                  <a:pt x="74672" y="750820"/>
                </a:lnTo>
                <a:lnTo>
                  <a:pt x="52712" y="711986"/>
                </a:lnTo>
                <a:lnTo>
                  <a:pt x="34284" y="671060"/>
                </a:lnTo>
                <a:lnTo>
                  <a:pt x="19593" y="628246"/>
                </a:lnTo>
                <a:lnTo>
                  <a:pt x="8845" y="583751"/>
                </a:lnTo>
                <a:lnTo>
                  <a:pt x="2245" y="537779"/>
                </a:lnTo>
                <a:lnTo>
                  <a:pt x="0" y="490537"/>
                </a:lnTo>
                <a:lnTo>
                  <a:pt x="2245" y="443295"/>
                </a:lnTo>
                <a:lnTo>
                  <a:pt x="8845" y="397323"/>
                </a:lnTo>
                <a:lnTo>
                  <a:pt x="19593" y="352828"/>
                </a:lnTo>
                <a:lnTo>
                  <a:pt x="34284" y="310014"/>
                </a:lnTo>
                <a:lnTo>
                  <a:pt x="52712" y="269088"/>
                </a:lnTo>
                <a:lnTo>
                  <a:pt x="74672" y="230254"/>
                </a:lnTo>
                <a:lnTo>
                  <a:pt x="99958" y="193719"/>
                </a:lnTo>
                <a:lnTo>
                  <a:pt x="128365" y="159687"/>
                </a:lnTo>
                <a:lnTo>
                  <a:pt x="159687" y="128365"/>
                </a:lnTo>
                <a:lnTo>
                  <a:pt x="193719" y="99958"/>
                </a:lnTo>
                <a:lnTo>
                  <a:pt x="230254" y="74672"/>
                </a:lnTo>
                <a:lnTo>
                  <a:pt x="269088" y="52712"/>
                </a:lnTo>
                <a:lnTo>
                  <a:pt x="310014" y="34284"/>
                </a:lnTo>
                <a:lnTo>
                  <a:pt x="352828" y="19593"/>
                </a:lnTo>
                <a:lnTo>
                  <a:pt x="397323" y="8845"/>
                </a:lnTo>
                <a:lnTo>
                  <a:pt x="443295" y="2245"/>
                </a:lnTo>
                <a:lnTo>
                  <a:pt x="490537" y="0"/>
                </a:lnTo>
                <a:lnTo>
                  <a:pt x="537779" y="2245"/>
                </a:lnTo>
                <a:lnTo>
                  <a:pt x="583751" y="8845"/>
                </a:lnTo>
                <a:lnTo>
                  <a:pt x="628246" y="19593"/>
                </a:lnTo>
                <a:lnTo>
                  <a:pt x="671060" y="34284"/>
                </a:lnTo>
                <a:lnTo>
                  <a:pt x="711986" y="52712"/>
                </a:lnTo>
                <a:lnTo>
                  <a:pt x="750820" y="74672"/>
                </a:lnTo>
                <a:lnTo>
                  <a:pt x="787355" y="99958"/>
                </a:lnTo>
                <a:lnTo>
                  <a:pt x="821387" y="128365"/>
                </a:lnTo>
                <a:lnTo>
                  <a:pt x="852709" y="159687"/>
                </a:lnTo>
                <a:lnTo>
                  <a:pt x="881116" y="193719"/>
                </a:lnTo>
                <a:lnTo>
                  <a:pt x="906402" y="230254"/>
                </a:lnTo>
                <a:lnTo>
                  <a:pt x="928362" y="269088"/>
                </a:lnTo>
                <a:lnTo>
                  <a:pt x="946790" y="310014"/>
                </a:lnTo>
                <a:lnTo>
                  <a:pt x="961481" y="352828"/>
                </a:lnTo>
                <a:lnTo>
                  <a:pt x="972229" y="397323"/>
                </a:lnTo>
                <a:lnTo>
                  <a:pt x="978829" y="443295"/>
                </a:lnTo>
                <a:lnTo>
                  <a:pt x="981075" y="490537"/>
                </a:lnTo>
                <a:lnTo>
                  <a:pt x="978829" y="537779"/>
                </a:lnTo>
                <a:lnTo>
                  <a:pt x="972229" y="583751"/>
                </a:lnTo>
                <a:lnTo>
                  <a:pt x="961481" y="628246"/>
                </a:lnTo>
                <a:lnTo>
                  <a:pt x="946790" y="671060"/>
                </a:lnTo>
                <a:lnTo>
                  <a:pt x="928362" y="711986"/>
                </a:lnTo>
                <a:lnTo>
                  <a:pt x="906402" y="750820"/>
                </a:lnTo>
                <a:lnTo>
                  <a:pt x="881116" y="787355"/>
                </a:lnTo>
                <a:lnTo>
                  <a:pt x="852709" y="821387"/>
                </a:lnTo>
                <a:lnTo>
                  <a:pt x="821387" y="852709"/>
                </a:lnTo>
                <a:lnTo>
                  <a:pt x="787355" y="881116"/>
                </a:lnTo>
                <a:lnTo>
                  <a:pt x="750820" y="906402"/>
                </a:lnTo>
                <a:lnTo>
                  <a:pt x="711986" y="928362"/>
                </a:lnTo>
                <a:lnTo>
                  <a:pt x="671060" y="946790"/>
                </a:lnTo>
                <a:lnTo>
                  <a:pt x="628246" y="961481"/>
                </a:lnTo>
                <a:lnTo>
                  <a:pt x="583751" y="972229"/>
                </a:lnTo>
                <a:lnTo>
                  <a:pt x="537779" y="978829"/>
                </a:lnTo>
                <a:lnTo>
                  <a:pt x="490537" y="981075"/>
                </a:lnTo>
                <a:close/>
              </a:path>
            </a:pathLst>
          </a:custGeom>
          <a:solidFill>
            <a:srgbClr val="E76A18"/>
          </a:solidFill>
        </p:spPr>
        <p:txBody>
          <a:bodyPr wrap="square" lIns="0" tIns="0" rIns="0" bIns="0" rtlCol="0"/>
          <a:lstStyle/>
          <a:p>
            <a:endParaRPr/>
          </a:p>
        </p:txBody>
      </p:sp>
      <p:sp>
        <p:nvSpPr>
          <p:cNvPr id="9" name="object 9"/>
          <p:cNvSpPr/>
          <p:nvPr/>
        </p:nvSpPr>
        <p:spPr>
          <a:xfrm>
            <a:off x="6281567" y="7237060"/>
            <a:ext cx="981075" cy="981075"/>
          </a:xfrm>
          <a:custGeom>
            <a:avLst/>
            <a:gdLst/>
            <a:ahLst/>
            <a:cxnLst/>
            <a:rect l="l" t="t" r="r" b="b"/>
            <a:pathLst>
              <a:path w="981075" h="981075">
                <a:moveTo>
                  <a:pt x="490537" y="981075"/>
                </a:moveTo>
                <a:lnTo>
                  <a:pt x="443295" y="978829"/>
                </a:lnTo>
                <a:lnTo>
                  <a:pt x="397323" y="972229"/>
                </a:lnTo>
                <a:lnTo>
                  <a:pt x="352828" y="961481"/>
                </a:lnTo>
                <a:lnTo>
                  <a:pt x="310014" y="946790"/>
                </a:lnTo>
                <a:lnTo>
                  <a:pt x="269088" y="928362"/>
                </a:lnTo>
                <a:lnTo>
                  <a:pt x="230254" y="906402"/>
                </a:lnTo>
                <a:lnTo>
                  <a:pt x="193719" y="881116"/>
                </a:lnTo>
                <a:lnTo>
                  <a:pt x="159687" y="852709"/>
                </a:lnTo>
                <a:lnTo>
                  <a:pt x="128365" y="821387"/>
                </a:lnTo>
                <a:lnTo>
                  <a:pt x="99958" y="787355"/>
                </a:lnTo>
                <a:lnTo>
                  <a:pt x="74672" y="750820"/>
                </a:lnTo>
                <a:lnTo>
                  <a:pt x="52712" y="711986"/>
                </a:lnTo>
                <a:lnTo>
                  <a:pt x="34284" y="671060"/>
                </a:lnTo>
                <a:lnTo>
                  <a:pt x="19593" y="628246"/>
                </a:lnTo>
                <a:lnTo>
                  <a:pt x="8845" y="583751"/>
                </a:lnTo>
                <a:lnTo>
                  <a:pt x="2245" y="537779"/>
                </a:lnTo>
                <a:lnTo>
                  <a:pt x="0" y="490537"/>
                </a:lnTo>
                <a:lnTo>
                  <a:pt x="2245" y="443295"/>
                </a:lnTo>
                <a:lnTo>
                  <a:pt x="8845" y="397323"/>
                </a:lnTo>
                <a:lnTo>
                  <a:pt x="19593" y="352828"/>
                </a:lnTo>
                <a:lnTo>
                  <a:pt x="34284" y="310014"/>
                </a:lnTo>
                <a:lnTo>
                  <a:pt x="52712" y="269088"/>
                </a:lnTo>
                <a:lnTo>
                  <a:pt x="74672" y="230254"/>
                </a:lnTo>
                <a:lnTo>
                  <a:pt x="99958" y="193719"/>
                </a:lnTo>
                <a:lnTo>
                  <a:pt x="128365" y="159687"/>
                </a:lnTo>
                <a:lnTo>
                  <a:pt x="159687" y="128365"/>
                </a:lnTo>
                <a:lnTo>
                  <a:pt x="193719" y="99958"/>
                </a:lnTo>
                <a:lnTo>
                  <a:pt x="230254" y="74672"/>
                </a:lnTo>
                <a:lnTo>
                  <a:pt x="269088" y="52712"/>
                </a:lnTo>
                <a:lnTo>
                  <a:pt x="310014" y="34284"/>
                </a:lnTo>
                <a:lnTo>
                  <a:pt x="352828" y="19593"/>
                </a:lnTo>
                <a:lnTo>
                  <a:pt x="397323" y="8845"/>
                </a:lnTo>
                <a:lnTo>
                  <a:pt x="443295" y="2245"/>
                </a:lnTo>
                <a:lnTo>
                  <a:pt x="490537" y="0"/>
                </a:lnTo>
                <a:lnTo>
                  <a:pt x="537779" y="2245"/>
                </a:lnTo>
                <a:lnTo>
                  <a:pt x="583751" y="8845"/>
                </a:lnTo>
                <a:lnTo>
                  <a:pt x="628246" y="19593"/>
                </a:lnTo>
                <a:lnTo>
                  <a:pt x="671060" y="34284"/>
                </a:lnTo>
                <a:lnTo>
                  <a:pt x="711986" y="52712"/>
                </a:lnTo>
                <a:lnTo>
                  <a:pt x="750820" y="74672"/>
                </a:lnTo>
                <a:lnTo>
                  <a:pt x="787355" y="99958"/>
                </a:lnTo>
                <a:lnTo>
                  <a:pt x="821387" y="128365"/>
                </a:lnTo>
                <a:lnTo>
                  <a:pt x="852709" y="159687"/>
                </a:lnTo>
                <a:lnTo>
                  <a:pt x="881116" y="193719"/>
                </a:lnTo>
                <a:lnTo>
                  <a:pt x="906402" y="230254"/>
                </a:lnTo>
                <a:lnTo>
                  <a:pt x="928362" y="269088"/>
                </a:lnTo>
                <a:lnTo>
                  <a:pt x="946790" y="310014"/>
                </a:lnTo>
                <a:lnTo>
                  <a:pt x="961481" y="352828"/>
                </a:lnTo>
                <a:lnTo>
                  <a:pt x="972229" y="397323"/>
                </a:lnTo>
                <a:lnTo>
                  <a:pt x="978829" y="443295"/>
                </a:lnTo>
                <a:lnTo>
                  <a:pt x="981075" y="490537"/>
                </a:lnTo>
                <a:lnTo>
                  <a:pt x="978829" y="537779"/>
                </a:lnTo>
                <a:lnTo>
                  <a:pt x="972229" y="583751"/>
                </a:lnTo>
                <a:lnTo>
                  <a:pt x="961481" y="628246"/>
                </a:lnTo>
                <a:lnTo>
                  <a:pt x="946790" y="671060"/>
                </a:lnTo>
                <a:lnTo>
                  <a:pt x="928362" y="711986"/>
                </a:lnTo>
                <a:lnTo>
                  <a:pt x="906402" y="750820"/>
                </a:lnTo>
                <a:lnTo>
                  <a:pt x="881116" y="787355"/>
                </a:lnTo>
                <a:lnTo>
                  <a:pt x="852709" y="821387"/>
                </a:lnTo>
                <a:lnTo>
                  <a:pt x="821387" y="852709"/>
                </a:lnTo>
                <a:lnTo>
                  <a:pt x="787355" y="881116"/>
                </a:lnTo>
                <a:lnTo>
                  <a:pt x="750820" y="906402"/>
                </a:lnTo>
                <a:lnTo>
                  <a:pt x="711986" y="928362"/>
                </a:lnTo>
                <a:lnTo>
                  <a:pt x="671060" y="946790"/>
                </a:lnTo>
                <a:lnTo>
                  <a:pt x="628246" y="961481"/>
                </a:lnTo>
                <a:lnTo>
                  <a:pt x="583751" y="972229"/>
                </a:lnTo>
                <a:lnTo>
                  <a:pt x="537779" y="978829"/>
                </a:lnTo>
                <a:lnTo>
                  <a:pt x="490537" y="981075"/>
                </a:lnTo>
                <a:close/>
              </a:path>
            </a:pathLst>
          </a:custGeom>
          <a:solidFill>
            <a:srgbClr val="E76A18"/>
          </a:solidFill>
        </p:spPr>
        <p:txBody>
          <a:bodyPr wrap="square" lIns="0" tIns="0" rIns="0" bIns="0" rtlCol="0"/>
          <a:lstStyle/>
          <a:p>
            <a:endParaRPr/>
          </a:p>
        </p:txBody>
      </p:sp>
      <p:grpSp>
        <p:nvGrpSpPr>
          <p:cNvPr id="10" name="object 10"/>
          <p:cNvGrpSpPr/>
          <p:nvPr/>
        </p:nvGrpSpPr>
        <p:grpSpPr>
          <a:xfrm>
            <a:off x="3208337" y="1007768"/>
            <a:ext cx="3954145" cy="4080510"/>
            <a:chOff x="3705716" y="691261"/>
            <a:chExt cx="3954145" cy="4080510"/>
          </a:xfrm>
        </p:grpSpPr>
        <p:pic>
          <p:nvPicPr>
            <p:cNvPr id="11" name="object 11"/>
            <p:cNvPicPr/>
            <p:nvPr/>
          </p:nvPicPr>
          <p:blipFill>
            <a:blip r:embed="rId2" cstate="print"/>
            <a:stretch>
              <a:fillRect/>
            </a:stretch>
          </p:blipFill>
          <p:spPr>
            <a:xfrm>
              <a:off x="3752475" y="756638"/>
              <a:ext cx="3860625" cy="3990313"/>
            </a:xfrm>
            <a:prstGeom prst="rect">
              <a:avLst/>
            </a:prstGeom>
          </p:spPr>
        </p:pic>
        <p:sp>
          <p:nvSpPr>
            <p:cNvPr id="12" name="object 12"/>
            <p:cNvSpPr/>
            <p:nvPr/>
          </p:nvSpPr>
          <p:spPr>
            <a:xfrm>
              <a:off x="3705716" y="691261"/>
              <a:ext cx="3954145" cy="4080510"/>
            </a:xfrm>
            <a:custGeom>
              <a:avLst/>
              <a:gdLst/>
              <a:ahLst/>
              <a:cxnLst/>
              <a:rect l="l" t="t" r="r" b="b"/>
              <a:pathLst>
                <a:path w="3954145" h="4080510">
                  <a:moveTo>
                    <a:pt x="3249286" y="4080463"/>
                  </a:moveTo>
                  <a:lnTo>
                    <a:pt x="704578" y="4080463"/>
                  </a:lnTo>
                  <a:lnTo>
                    <a:pt x="656437" y="4078835"/>
                  </a:lnTo>
                  <a:lnTo>
                    <a:pt x="609149" y="4074020"/>
                  </a:lnTo>
                  <a:lnTo>
                    <a:pt x="562821" y="4066123"/>
                  </a:lnTo>
                  <a:lnTo>
                    <a:pt x="517560" y="4055251"/>
                  </a:lnTo>
                  <a:lnTo>
                    <a:pt x="473471" y="4041509"/>
                  </a:lnTo>
                  <a:lnTo>
                    <a:pt x="430660" y="4025003"/>
                  </a:lnTo>
                  <a:lnTo>
                    <a:pt x="389234" y="4005838"/>
                  </a:lnTo>
                  <a:lnTo>
                    <a:pt x="349299" y="3984121"/>
                  </a:lnTo>
                  <a:lnTo>
                    <a:pt x="310961" y="3959956"/>
                  </a:lnTo>
                  <a:lnTo>
                    <a:pt x="274327" y="3933449"/>
                  </a:lnTo>
                  <a:lnTo>
                    <a:pt x="239503" y="3904706"/>
                  </a:lnTo>
                  <a:lnTo>
                    <a:pt x="206595" y="3873833"/>
                  </a:lnTo>
                  <a:lnTo>
                    <a:pt x="175710" y="3840935"/>
                  </a:lnTo>
                  <a:lnTo>
                    <a:pt x="146955" y="3806117"/>
                  </a:lnTo>
                  <a:lnTo>
                    <a:pt x="120557" y="3769679"/>
                  </a:lnTo>
                  <a:lnTo>
                    <a:pt x="96386" y="3731382"/>
                  </a:lnTo>
                  <a:lnTo>
                    <a:pt x="74661" y="3691487"/>
                  </a:lnTo>
                  <a:lnTo>
                    <a:pt x="55490" y="3650102"/>
                  </a:lnTo>
                  <a:lnTo>
                    <a:pt x="38976" y="3607332"/>
                  </a:lnTo>
                  <a:lnTo>
                    <a:pt x="25227" y="3563283"/>
                  </a:lnTo>
                  <a:lnTo>
                    <a:pt x="14349" y="3518061"/>
                  </a:lnTo>
                  <a:lnTo>
                    <a:pt x="6448" y="3471772"/>
                  </a:lnTo>
                  <a:lnTo>
                    <a:pt x="1629" y="3424522"/>
                  </a:lnTo>
                  <a:lnTo>
                    <a:pt x="0" y="3376417"/>
                  </a:lnTo>
                  <a:lnTo>
                    <a:pt x="0" y="704045"/>
                  </a:lnTo>
                  <a:lnTo>
                    <a:pt x="1629" y="655941"/>
                  </a:lnTo>
                  <a:lnTo>
                    <a:pt x="6448" y="608691"/>
                  </a:lnTo>
                  <a:lnTo>
                    <a:pt x="14349" y="562402"/>
                  </a:lnTo>
                  <a:lnTo>
                    <a:pt x="25227" y="517180"/>
                  </a:lnTo>
                  <a:lnTo>
                    <a:pt x="38976" y="473131"/>
                  </a:lnTo>
                  <a:lnTo>
                    <a:pt x="55490" y="430361"/>
                  </a:lnTo>
                  <a:lnTo>
                    <a:pt x="74661" y="388976"/>
                  </a:lnTo>
                  <a:lnTo>
                    <a:pt x="96386" y="349081"/>
                  </a:lnTo>
                  <a:lnTo>
                    <a:pt x="120557" y="310784"/>
                  </a:lnTo>
                  <a:lnTo>
                    <a:pt x="147068" y="274189"/>
                  </a:lnTo>
                  <a:lnTo>
                    <a:pt x="175814" y="239403"/>
                  </a:lnTo>
                  <a:lnTo>
                    <a:pt x="206688" y="206531"/>
                  </a:lnTo>
                  <a:lnTo>
                    <a:pt x="239584" y="175681"/>
                  </a:lnTo>
                  <a:lnTo>
                    <a:pt x="274396" y="146957"/>
                  </a:lnTo>
                  <a:lnTo>
                    <a:pt x="311019" y="120466"/>
                  </a:lnTo>
                  <a:lnTo>
                    <a:pt x="349346" y="96313"/>
                  </a:lnTo>
                  <a:lnTo>
                    <a:pt x="389270" y="74605"/>
                  </a:lnTo>
                  <a:lnTo>
                    <a:pt x="430687" y="55448"/>
                  </a:lnTo>
                  <a:lnTo>
                    <a:pt x="473489" y="38947"/>
                  </a:lnTo>
                  <a:lnTo>
                    <a:pt x="517572" y="25208"/>
                  </a:lnTo>
                  <a:lnTo>
                    <a:pt x="562828" y="14338"/>
                  </a:lnTo>
                  <a:lnTo>
                    <a:pt x="609152" y="6443"/>
                  </a:lnTo>
                  <a:lnTo>
                    <a:pt x="656437" y="1628"/>
                  </a:lnTo>
                  <a:lnTo>
                    <a:pt x="704578" y="0"/>
                  </a:lnTo>
                  <a:lnTo>
                    <a:pt x="3249286" y="0"/>
                  </a:lnTo>
                  <a:lnTo>
                    <a:pt x="3297428" y="1628"/>
                  </a:lnTo>
                  <a:lnTo>
                    <a:pt x="3344713" y="6443"/>
                  </a:lnTo>
                  <a:lnTo>
                    <a:pt x="3391037" y="14338"/>
                  </a:lnTo>
                  <a:lnTo>
                    <a:pt x="3436293" y="25208"/>
                  </a:lnTo>
                  <a:lnTo>
                    <a:pt x="3480376" y="38947"/>
                  </a:lnTo>
                  <a:lnTo>
                    <a:pt x="3523178" y="55448"/>
                  </a:lnTo>
                  <a:lnTo>
                    <a:pt x="3564595" y="74605"/>
                  </a:lnTo>
                  <a:lnTo>
                    <a:pt x="3598868" y="93240"/>
                  </a:lnTo>
                  <a:lnTo>
                    <a:pt x="704578" y="93240"/>
                  </a:lnTo>
                  <a:lnTo>
                    <a:pt x="656902" y="95083"/>
                  </a:lnTo>
                  <a:lnTo>
                    <a:pt x="610213" y="100518"/>
                  </a:lnTo>
                  <a:lnTo>
                    <a:pt x="564648" y="109410"/>
                  </a:lnTo>
                  <a:lnTo>
                    <a:pt x="520346" y="121621"/>
                  </a:lnTo>
                  <a:lnTo>
                    <a:pt x="477442" y="137013"/>
                  </a:lnTo>
                  <a:lnTo>
                    <a:pt x="436075" y="155450"/>
                  </a:lnTo>
                  <a:lnTo>
                    <a:pt x="396382" y="176794"/>
                  </a:lnTo>
                  <a:lnTo>
                    <a:pt x="358500" y="200908"/>
                  </a:lnTo>
                  <a:lnTo>
                    <a:pt x="322566" y="227655"/>
                  </a:lnTo>
                  <a:lnTo>
                    <a:pt x="288718" y="256898"/>
                  </a:lnTo>
                  <a:lnTo>
                    <a:pt x="257092" y="288499"/>
                  </a:lnTo>
                  <a:lnTo>
                    <a:pt x="227827" y="322322"/>
                  </a:lnTo>
                  <a:lnTo>
                    <a:pt x="201060" y="358228"/>
                  </a:lnTo>
                  <a:lnTo>
                    <a:pt x="176928" y="396082"/>
                  </a:lnTo>
                  <a:lnTo>
                    <a:pt x="155567" y="435745"/>
                  </a:lnTo>
                  <a:lnTo>
                    <a:pt x="137117" y="477081"/>
                  </a:lnTo>
                  <a:lnTo>
                    <a:pt x="121713" y="519952"/>
                  </a:lnTo>
                  <a:lnTo>
                    <a:pt x="109493" y="564221"/>
                  </a:lnTo>
                  <a:lnTo>
                    <a:pt x="100594" y="609751"/>
                  </a:lnTo>
                  <a:lnTo>
                    <a:pt x="95154" y="656405"/>
                  </a:lnTo>
                  <a:lnTo>
                    <a:pt x="93311" y="704045"/>
                  </a:lnTo>
                  <a:lnTo>
                    <a:pt x="93341" y="3376417"/>
                  </a:lnTo>
                  <a:lnTo>
                    <a:pt x="95154" y="3423268"/>
                  </a:lnTo>
                  <a:lnTo>
                    <a:pt x="100594" y="3469921"/>
                  </a:lnTo>
                  <a:lnTo>
                    <a:pt x="109493" y="3515451"/>
                  </a:lnTo>
                  <a:lnTo>
                    <a:pt x="121713" y="3559721"/>
                  </a:lnTo>
                  <a:lnTo>
                    <a:pt x="137117" y="3602592"/>
                  </a:lnTo>
                  <a:lnTo>
                    <a:pt x="155567" y="3643927"/>
                  </a:lnTo>
                  <a:lnTo>
                    <a:pt x="176928" y="3683591"/>
                  </a:lnTo>
                  <a:lnTo>
                    <a:pt x="201060" y="3721444"/>
                  </a:lnTo>
                  <a:lnTo>
                    <a:pt x="227827" y="3757351"/>
                  </a:lnTo>
                  <a:lnTo>
                    <a:pt x="257092" y="3791174"/>
                  </a:lnTo>
                  <a:lnTo>
                    <a:pt x="288718" y="3822775"/>
                  </a:lnTo>
                  <a:lnTo>
                    <a:pt x="322566" y="3852018"/>
                  </a:lnTo>
                  <a:lnTo>
                    <a:pt x="358500" y="3878765"/>
                  </a:lnTo>
                  <a:lnTo>
                    <a:pt x="396382" y="3902879"/>
                  </a:lnTo>
                  <a:lnTo>
                    <a:pt x="436075" y="3924223"/>
                  </a:lnTo>
                  <a:lnTo>
                    <a:pt x="477442" y="3942660"/>
                  </a:lnTo>
                  <a:lnTo>
                    <a:pt x="520346" y="3958052"/>
                  </a:lnTo>
                  <a:lnTo>
                    <a:pt x="564648" y="3970263"/>
                  </a:lnTo>
                  <a:lnTo>
                    <a:pt x="610213" y="3979154"/>
                  </a:lnTo>
                  <a:lnTo>
                    <a:pt x="656902" y="3984590"/>
                  </a:lnTo>
                  <a:lnTo>
                    <a:pt x="704578" y="3986432"/>
                  </a:lnTo>
                  <a:lnTo>
                    <a:pt x="3600269" y="3986432"/>
                  </a:lnTo>
                  <a:lnTo>
                    <a:pt x="3564552" y="4005858"/>
                  </a:lnTo>
                  <a:lnTo>
                    <a:pt x="3523146" y="4025015"/>
                  </a:lnTo>
                  <a:lnTo>
                    <a:pt x="3480353" y="4041516"/>
                  </a:lnTo>
                  <a:lnTo>
                    <a:pt x="3436278" y="4055255"/>
                  </a:lnTo>
                  <a:lnTo>
                    <a:pt x="3391028" y="4066125"/>
                  </a:lnTo>
                  <a:lnTo>
                    <a:pt x="3344709" y="4074020"/>
                  </a:lnTo>
                  <a:lnTo>
                    <a:pt x="3297426" y="4078835"/>
                  </a:lnTo>
                  <a:lnTo>
                    <a:pt x="3249286" y="4080463"/>
                  </a:lnTo>
                  <a:close/>
                </a:path>
                <a:path w="3954145" h="4080510">
                  <a:moveTo>
                    <a:pt x="3600269" y="3986432"/>
                  </a:moveTo>
                  <a:lnTo>
                    <a:pt x="3249286" y="3986432"/>
                  </a:lnTo>
                  <a:lnTo>
                    <a:pt x="3296963" y="3984590"/>
                  </a:lnTo>
                  <a:lnTo>
                    <a:pt x="3343652" y="3979154"/>
                  </a:lnTo>
                  <a:lnTo>
                    <a:pt x="3389216" y="3970263"/>
                  </a:lnTo>
                  <a:lnTo>
                    <a:pt x="3433519" y="3958052"/>
                  </a:lnTo>
                  <a:lnTo>
                    <a:pt x="3476423" y="3942660"/>
                  </a:lnTo>
                  <a:lnTo>
                    <a:pt x="3517790" y="3924223"/>
                  </a:lnTo>
                  <a:lnTo>
                    <a:pt x="3557483" y="3902879"/>
                  </a:lnTo>
                  <a:lnTo>
                    <a:pt x="3595365" y="3878765"/>
                  </a:lnTo>
                  <a:lnTo>
                    <a:pt x="3631299" y="3852017"/>
                  </a:lnTo>
                  <a:lnTo>
                    <a:pt x="3665147" y="3822775"/>
                  </a:lnTo>
                  <a:lnTo>
                    <a:pt x="3696772" y="3791173"/>
                  </a:lnTo>
                  <a:lnTo>
                    <a:pt x="3726037" y="3757351"/>
                  </a:lnTo>
                  <a:lnTo>
                    <a:pt x="3752805" y="3721444"/>
                  </a:lnTo>
                  <a:lnTo>
                    <a:pt x="3776937" y="3683591"/>
                  </a:lnTo>
                  <a:lnTo>
                    <a:pt x="3798297" y="3643927"/>
                  </a:lnTo>
                  <a:lnTo>
                    <a:pt x="3816748" y="3602592"/>
                  </a:lnTo>
                  <a:lnTo>
                    <a:pt x="3832152" y="3559721"/>
                  </a:lnTo>
                  <a:lnTo>
                    <a:pt x="3844372" y="3515451"/>
                  </a:lnTo>
                  <a:lnTo>
                    <a:pt x="3853271" y="3469921"/>
                  </a:lnTo>
                  <a:lnTo>
                    <a:pt x="3858710" y="3423268"/>
                  </a:lnTo>
                  <a:lnTo>
                    <a:pt x="3860524" y="3376417"/>
                  </a:lnTo>
                  <a:lnTo>
                    <a:pt x="3860554" y="704045"/>
                  </a:lnTo>
                  <a:lnTo>
                    <a:pt x="3858710" y="656405"/>
                  </a:lnTo>
                  <a:lnTo>
                    <a:pt x="3853271" y="609751"/>
                  </a:lnTo>
                  <a:lnTo>
                    <a:pt x="3844372" y="564221"/>
                  </a:lnTo>
                  <a:lnTo>
                    <a:pt x="3832152" y="519952"/>
                  </a:lnTo>
                  <a:lnTo>
                    <a:pt x="3816748" y="477081"/>
                  </a:lnTo>
                  <a:lnTo>
                    <a:pt x="3798297" y="435745"/>
                  </a:lnTo>
                  <a:lnTo>
                    <a:pt x="3776937" y="396082"/>
                  </a:lnTo>
                  <a:lnTo>
                    <a:pt x="3752805" y="358228"/>
                  </a:lnTo>
                  <a:lnTo>
                    <a:pt x="3726037" y="322322"/>
                  </a:lnTo>
                  <a:lnTo>
                    <a:pt x="3696772" y="288499"/>
                  </a:lnTo>
                  <a:lnTo>
                    <a:pt x="3665147" y="256898"/>
                  </a:lnTo>
                  <a:lnTo>
                    <a:pt x="3631299" y="227655"/>
                  </a:lnTo>
                  <a:lnTo>
                    <a:pt x="3595365" y="200908"/>
                  </a:lnTo>
                  <a:lnTo>
                    <a:pt x="3557483" y="176794"/>
                  </a:lnTo>
                  <a:lnTo>
                    <a:pt x="3517790" y="155450"/>
                  </a:lnTo>
                  <a:lnTo>
                    <a:pt x="3476423" y="137013"/>
                  </a:lnTo>
                  <a:lnTo>
                    <a:pt x="3433519" y="121621"/>
                  </a:lnTo>
                  <a:lnTo>
                    <a:pt x="3389216" y="109410"/>
                  </a:lnTo>
                  <a:lnTo>
                    <a:pt x="3343652" y="100518"/>
                  </a:lnTo>
                  <a:lnTo>
                    <a:pt x="3296963" y="95082"/>
                  </a:lnTo>
                  <a:lnTo>
                    <a:pt x="3249287" y="93240"/>
                  </a:lnTo>
                  <a:lnTo>
                    <a:pt x="3598868" y="93240"/>
                  </a:lnTo>
                  <a:lnTo>
                    <a:pt x="3642846" y="120466"/>
                  </a:lnTo>
                  <a:lnTo>
                    <a:pt x="3679468" y="146957"/>
                  </a:lnTo>
                  <a:lnTo>
                    <a:pt x="3714281" y="175681"/>
                  </a:lnTo>
                  <a:lnTo>
                    <a:pt x="3747177" y="206531"/>
                  </a:lnTo>
                  <a:lnTo>
                    <a:pt x="3778051" y="239403"/>
                  </a:lnTo>
                  <a:lnTo>
                    <a:pt x="3806797" y="274189"/>
                  </a:lnTo>
                  <a:lnTo>
                    <a:pt x="3833308" y="310784"/>
                  </a:lnTo>
                  <a:lnTo>
                    <a:pt x="3857479" y="349081"/>
                  </a:lnTo>
                  <a:lnTo>
                    <a:pt x="3879203" y="388976"/>
                  </a:lnTo>
                  <a:lnTo>
                    <a:pt x="3898375" y="430361"/>
                  </a:lnTo>
                  <a:lnTo>
                    <a:pt x="3914889" y="473131"/>
                  </a:lnTo>
                  <a:lnTo>
                    <a:pt x="3928637" y="517180"/>
                  </a:lnTo>
                  <a:lnTo>
                    <a:pt x="3939516" y="562402"/>
                  </a:lnTo>
                  <a:lnTo>
                    <a:pt x="3947417" y="608691"/>
                  </a:lnTo>
                  <a:lnTo>
                    <a:pt x="3952236" y="655941"/>
                  </a:lnTo>
                  <a:lnTo>
                    <a:pt x="3953865" y="704045"/>
                  </a:lnTo>
                  <a:lnTo>
                    <a:pt x="3953839" y="3376417"/>
                  </a:lnTo>
                  <a:lnTo>
                    <a:pt x="3952254" y="3423268"/>
                  </a:lnTo>
                  <a:lnTo>
                    <a:pt x="3947417" y="3471163"/>
                  </a:lnTo>
                  <a:lnTo>
                    <a:pt x="3939516" y="3517532"/>
                  </a:lnTo>
                  <a:lnTo>
                    <a:pt x="3928637" y="3562826"/>
                  </a:lnTo>
                  <a:lnTo>
                    <a:pt x="3914889" y="3606940"/>
                  </a:lnTo>
                  <a:lnTo>
                    <a:pt x="3898375" y="3649769"/>
                  </a:lnTo>
                  <a:lnTo>
                    <a:pt x="3879203" y="3691206"/>
                  </a:lnTo>
                  <a:lnTo>
                    <a:pt x="3857479" y="3731148"/>
                  </a:lnTo>
                  <a:lnTo>
                    <a:pt x="3833308" y="3769486"/>
                  </a:lnTo>
                  <a:lnTo>
                    <a:pt x="3806797" y="3806117"/>
                  </a:lnTo>
                  <a:lnTo>
                    <a:pt x="3777933" y="3841060"/>
                  </a:lnTo>
                  <a:lnTo>
                    <a:pt x="3747072" y="3873931"/>
                  </a:lnTo>
                  <a:lnTo>
                    <a:pt x="3714189" y="3904782"/>
                  </a:lnTo>
                  <a:lnTo>
                    <a:pt x="3679390" y="3933506"/>
                  </a:lnTo>
                  <a:lnTo>
                    <a:pt x="3642780" y="3959997"/>
                  </a:lnTo>
                  <a:lnTo>
                    <a:pt x="3604466" y="3984150"/>
                  </a:lnTo>
                  <a:lnTo>
                    <a:pt x="3600269" y="3986432"/>
                  </a:lnTo>
                  <a:close/>
                </a:path>
              </a:pathLst>
            </a:custGeom>
            <a:solidFill>
              <a:srgbClr val="FFFDFA"/>
            </a:solidFill>
          </p:spPr>
          <p:txBody>
            <a:bodyPr wrap="square" lIns="0" tIns="0" rIns="0" bIns="0" rtlCol="0"/>
            <a:lstStyle/>
            <a:p>
              <a:endParaRPr/>
            </a:p>
          </p:txBody>
        </p:sp>
      </p:grpSp>
      <p:grpSp>
        <p:nvGrpSpPr>
          <p:cNvPr id="13" name="object 13"/>
          <p:cNvGrpSpPr/>
          <p:nvPr/>
        </p:nvGrpSpPr>
        <p:grpSpPr>
          <a:xfrm>
            <a:off x="514350" y="5335971"/>
            <a:ext cx="4904100" cy="4378599"/>
            <a:chOff x="1777920" y="5518327"/>
            <a:chExt cx="4156595" cy="3978700"/>
          </a:xfrm>
        </p:grpSpPr>
        <p:pic>
          <p:nvPicPr>
            <p:cNvPr id="14" name="object 14"/>
            <p:cNvPicPr/>
            <p:nvPr/>
          </p:nvPicPr>
          <p:blipFill>
            <a:blip r:embed="rId3">
              <a:extLst>
                <a:ext uri="{28A0092B-C50C-407E-A947-70E740481C1C}">
                  <a14:useLocalDpi xmlns:a14="http://schemas.microsoft.com/office/drawing/2010/main" val="0"/>
                </a:ext>
              </a:extLst>
            </a:blip>
            <a:srcRect/>
            <a:stretch/>
          </p:blipFill>
          <p:spPr>
            <a:xfrm>
              <a:off x="1937570" y="5639904"/>
              <a:ext cx="3930161" cy="3718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object 15"/>
            <p:cNvSpPr/>
            <p:nvPr/>
          </p:nvSpPr>
          <p:spPr>
            <a:xfrm>
              <a:off x="1777920" y="5518327"/>
              <a:ext cx="4156595" cy="3978700"/>
            </a:xfrm>
            <a:custGeom>
              <a:avLst/>
              <a:gdLst/>
              <a:ahLst/>
              <a:cxnLst/>
              <a:rect l="l" t="t" r="r" b="b"/>
              <a:pathLst>
                <a:path w="3855720" h="3979545">
                  <a:moveTo>
                    <a:pt x="3168465" y="3978968"/>
                  </a:moveTo>
                  <a:lnTo>
                    <a:pt x="687053" y="3978968"/>
                  </a:lnTo>
                  <a:lnTo>
                    <a:pt x="638086" y="3977239"/>
                  </a:lnTo>
                  <a:lnTo>
                    <a:pt x="590030" y="3972132"/>
                  </a:lnTo>
                  <a:lnTo>
                    <a:pt x="543004" y="3963763"/>
                  </a:lnTo>
                  <a:lnTo>
                    <a:pt x="497124" y="3952250"/>
                  </a:lnTo>
                  <a:lnTo>
                    <a:pt x="452509" y="3937709"/>
                  </a:lnTo>
                  <a:lnTo>
                    <a:pt x="409276" y="3920257"/>
                  </a:lnTo>
                  <a:lnTo>
                    <a:pt x="367542" y="3900012"/>
                  </a:lnTo>
                  <a:lnTo>
                    <a:pt x="327426" y="3877091"/>
                  </a:lnTo>
                  <a:lnTo>
                    <a:pt x="289045" y="3851609"/>
                  </a:lnTo>
                  <a:lnTo>
                    <a:pt x="252517" y="3823686"/>
                  </a:lnTo>
                  <a:lnTo>
                    <a:pt x="217959" y="3793437"/>
                  </a:lnTo>
                  <a:lnTo>
                    <a:pt x="185491" y="3760979"/>
                  </a:lnTo>
                  <a:lnTo>
                    <a:pt x="155229" y="3726430"/>
                  </a:lnTo>
                  <a:lnTo>
                    <a:pt x="127408" y="3690081"/>
                  </a:lnTo>
                  <a:lnTo>
                    <a:pt x="101921" y="3651740"/>
                  </a:lnTo>
                  <a:lnTo>
                    <a:pt x="78993" y="3611665"/>
                  </a:lnTo>
                  <a:lnTo>
                    <a:pt x="58741" y="3569973"/>
                  </a:lnTo>
                  <a:lnTo>
                    <a:pt x="41281" y="3526781"/>
                  </a:lnTo>
                  <a:lnTo>
                    <a:pt x="26733" y="3482206"/>
                  </a:lnTo>
                  <a:lnTo>
                    <a:pt x="15214" y="3436367"/>
                  </a:lnTo>
                  <a:lnTo>
                    <a:pt x="6840" y="3389380"/>
                  </a:lnTo>
                  <a:lnTo>
                    <a:pt x="1729" y="3341363"/>
                  </a:lnTo>
                  <a:lnTo>
                    <a:pt x="0" y="3292434"/>
                  </a:lnTo>
                  <a:lnTo>
                    <a:pt x="0" y="686533"/>
                  </a:lnTo>
                  <a:lnTo>
                    <a:pt x="1729" y="637604"/>
                  </a:lnTo>
                  <a:lnTo>
                    <a:pt x="6840" y="589587"/>
                  </a:lnTo>
                  <a:lnTo>
                    <a:pt x="15214" y="542600"/>
                  </a:lnTo>
                  <a:lnTo>
                    <a:pt x="26733" y="496761"/>
                  </a:lnTo>
                  <a:lnTo>
                    <a:pt x="41281" y="452186"/>
                  </a:lnTo>
                  <a:lnTo>
                    <a:pt x="58741" y="408994"/>
                  </a:lnTo>
                  <a:lnTo>
                    <a:pt x="78993" y="367302"/>
                  </a:lnTo>
                  <a:lnTo>
                    <a:pt x="101921" y="327227"/>
                  </a:lnTo>
                  <a:lnTo>
                    <a:pt x="127408" y="288886"/>
                  </a:lnTo>
                  <a:lnTo>
                    <a:pt x="155336" y="252398"/>
                  </a:lnTo>
                  <a:lnTo>
                    <a:pt x="185587" y="217879"/>
                  </a:lnTo>
                  <a:lnTo>
                    <a:pt x="218044" y="185446"/>
                  </a:lnTo>
                  <a:lnTo>
                    <a:pt x="252589" y="155218"/>
                  </a:lnTo>
                  <a:lnTo>
                    <a:pt x="289105" y="127312"/>
                  </a:lnTo>
                  <a:lnTo>
                    <a:pt x="327475" y="101844"/>
                  </a:lnTo>
                  <a:lnTo>
                    <a:pt x="367580" y="78933"/>
                  </a:lnTo>
                  <a:lnTo>
                    <a:pt x="409304" y="58696"/>
                  </a:lnTo>
                  <a:lnTo>
                    <a:pt x="452529" y="41250"/>
                  </a:lnTo>
                  <a:lnTo>
                    <a:pt x="497137" y="26713"/>
                  </a:lnTo>
                  <a:lnTo>
                    <a:pt x="543011" y="15202"/>
                  </a:lnTo>
                  <a:lnTo>
                    <a:pt x="590033" y="6834"/>
                  </a:lnTo>
                  <a:lnTo>
                    <a:pt x="638086" y="1728"/>
                  </a:lnTo>
                  <a:lnTo>
                    <a:pt x="687053" y="0"/>
                  </a:lnTo>
                  <a:lnTo>
                    <a:pt x="3168465" y="0"/>
                  </a:lnTo>
                  <a:lnTo>
                    <a:pt x="3217432" y="1728"/>
                  </a:lnTo>
                  <a:lnTo>
                    <a:pt x="3265485" y="6834"/>
                  </a:lnTo>
                  <a:lnTo>
                    <a:pt x="3312507" y="15202"/>
                  </a:lnTo>
                  <a:lnTo>
                    <a:pt x="3358381" y="26713"/>
                  </a:lnTo>
                  <a:lnTo>
                    <a:pt x="3402989" y="41250"/>
                  </a:lnTo>
                  <a:lnTo>
                    <a:pt x="3446214" y="58696"/>
                  </a:lnTo>
                  <a:lnTo>
                    <a:pt x="3487938" y="78933"/>
                  </a:lnTo>
                  <a:lnTo>
                    <a:pt x="3508922" y="90921"/>
                  </a:lnTo>
                  <a:lnTo>
                    <a:pt x="687053" y="90921"/>
                  </a:lnTo>
                  <a:lnTo>
                    <a:pt x="638262" y="92900"/>
                  </a:lnTo>
                  <a:lnTo>
                    <a:pt x="590540" y="98736"/>
                  </a:lnTo>
                  <a:lnTo>
                    <a:pt x="544042" y="108272"/>
                  </a:lnTo>
                  <a:lnTo>
                    <a:pt x="498922" y="121353"/>
                  </a:lnTo>
                  <a:lnTo>
                    <a:pt x="455336" y="137826"/>
                  </a:lnTo>
                  <a:lnTo>
                    <a:pt x="413439" y="157536"/>
                  </a:lnTo>
                  <a:lnTo>
                    <a:pt x="373386" y="180326"/>
                  </a:lnTo>
                  <a:lnTo>
                    <a:pt x="335331" y="206043"/>
                  </a:lnTo>
                  <a:lnTo>
                    <a:pt x="299430" y="234531"/>
                  </a:lnTo>
                  <a:lnTo>
                    <a:pt x="265838" y="265636"/>
                  </a:lnTo>
                  <a:lnTo>
                    <a:pt x="234709" y="299203"/>
                  </a:lnTo>
                  <a:lnTo>
                    <a:pt x="206199" y="335077"/>
                  </a:lnTo>
                  <a:lnTo>
                    <a:pt x="180462" y="373103"/>
                  </a:lnTo>
                  <a:lnTo>
                    <a:pt x="157655" y="413126"/>
                  </a:lnTo>
                  <a:lnTo>
                    <a:pt x="137931" y="454992"/>
                  </a:lnTo>
                  <a:lnTo>
                    <a:pt x="121445" y="498545"/>
                  </a:lnTo>
                  <a:lnTo>
                    <a:pt x="108353" y="543630"/>
                  </a:lnTo>
                  <a:lnTo>
                    <a:pt x="98810" y="590093"/>
                  </a:lnTo>
                  <a:lnTo>
                    <a:pt x="92971" y="637779"/>
                  </a:lnTo>
                  <a:lnTo>
                    <a:pt x="90990" y="686533"/>
                  </a:lnTo>
                  <a:lnTo>
                    <a:pt x="91021" y="3292434"/>
                  </a:lnTo>
                  <a:lnTo>
                    <a:pt x="92971" y="3340417"/>
                  </a:lnTo>
                  <a:lnTo>
                    <a:pt x="98810" y="3388103"/>
                  </a:lnTo>
                  <a:lnTo>
                    <a:pt x="108353" y="3434566"/>
                  </a:lnTo>
                  <a:lnTo>
                    <a:pt x="121445" y="3479652"/>
                  </a:lnTo>
                  <a:lnTo>
                    <a:pt x="137931" y="3523205"/>
                  </a:lnTo>
                  <a:lnTo>
                    <a:pt x="157655" y="3565070"/>
                  </a:lnTo>
                  <a:lnTo>
                    <a:pt x="180462" y="3605093"/>
                  </a:lnTo>
                  <a:lnTo>
                    <a:pt x="206199" y="3643119"/>
                  </a:lnTo>
                  <a:lnTo>
                    <a:pt x="234709" y="3678993"/>
                  </a:lnTo>
                  <a:lnTo>
                    <a:pt x="265838" y="3712560"/>
                  </a:lnTo>
                  <a:lnTo>
                    <a:pt x="299430" y="3743665"/>
                  </a:lnTo>
                  <a:lnTo>
                    <a:pt x="335331" y="3772154"/>
                  </a:lnTo>
                  <a:lnTo>
                    <a:pt x="373386" y="3797871"/>
                  </a:lnTo>
                  <a:lnTo>
                    <a:pt x="413439" y="3820661"/>
                  </a:lnTo>
                  <a:lnTo>
                    <a:pt x="455336" y="3840370"/>
                  </a:lnTo>
                  <a:lnTo>
                    <a:pt x="498922" y="3856843"/>
                  </a:lnTo>
                  <a:lnTo>
                    <a:pt x="544042" y="3869925"/>
                  </a:lnTo>
                  <a:lnTo>
                    <a:pt x="590540" y="3879461"/>
                  </a:lnTo>
                  <a:lnTo>
                    <a:pt x="638262" y="3885296"/>
                  </a:lnTo>
                  <a:lnTo>
                    <a:pt x="687053" y="3887276"/>
                  </a:lnTo>
                  <a:lnTo>
                    <a:pt x="3510223" y="3887276"/>
                  </a:lnTo>
                  <a:lnTo>
                    <a:pt x="3487893" y="3900034"/>
                  </a:lnTo>
                  <a:lnTo>
                    <a:pt x="3446180" y="3920271"/>
                  </a:lnTo>
                  <a:lnTo>
                    <a:pt x="3402965" y="3937717"/>
                  </a:lnTo>
                  <a:lnTo>
                    <a:pt x="3358365" y="3952254"/>
                  </a:lnTo>
                  <a:lnTo>
                    <a:pt x="3312498" y="3963765"/>
                  </a:lnTo>
                  <a:lnTo>
                    <a:pt x="3265480" y="3972133"/>
                  </a:lnTo>
                  <a:lnTo>
                    <a:pt x="3217430" y="3977239"/>
                  </a:lnTo>
                  <a:lnTo>
                    <a:pt x="3168465" y="3978968"/>
                  </a:lnTo>
                  <a:close/>
                </a:path>
                <a:path w="3855720" h="3979545">
                  <a:moveTo>
                    <a:pt x="3510223" y="3887276"/>
                  </a:moveTo>
                  <a:lnTo>
                    <a:pt x="3168465" y="3887276"/>
                  </a:lnTo>
                  <a:lnTo>
                    <a:pt x="3217256" y="3885296"/>
                  </a:lnTo>
                  <a:lnTo>
                    <a:pt x="3264978" y="3879461"/>
                  </a:lnTo>
                  <a:lnTo>
                    <a:pt x="3311476" y="3869925"/>
                  </a:lnTo>
                  <a:lnTo>
                    <a:pt x="3356596" y="3856843"/>
                  </a:lnTo>
                  <a:lnTo>
                    <a:pt x="3400182" y="3840370"/>
                  </a:lnTo>
                  <a:lnTo>
                    <a:pt x="3442079" y="3820661"/>
                  </a:lnTo>
                  <a:lnTo>
                    <a:pt x="3482132" y="3797871"/>
                  </a:lnTo>
                  <a:lnTo>
                    <a:pt x="3520187" y="3772154"/>
                  </a:lnTo>
                  <a:lnTo>
                    <a:pt x="3556088" y="3743665"/>
                  </a:lnTo>
                  <a:lnTo>
                    <a:pt x="3589681" y="3712560"/>
                  </a:lnTo>
                  <a:lnTo>
                    <a:pt x="3620809" y="3678993"/>
                  </a:lnTo>
                  <a:lnTo>
                    <a:pt x="3649319" y="3643119"/>
                  </a:lnTo>
                  <a:lnTo>
                    <a:pt x="3675056" y="3605093"/>
                  </a:lnTo>
                  <a:lnTo>
                    <a:pt x="3697863" y="3565070"/>
                  </a:lnTo>
                  <a:lnTo>
                    <a:pt x="3717588" y="3523205"/>
                  </a:lnTo>
                  <a:lnTo>
                    <a:pt x="3734073" y="3479652"/>
                  </a:lnTo>
                  <a:lnTo>
                    <a:pt x="3747165" y="3434566"/>
                  </a:lnTo>
                  <a:lnTo>
                    <a:pt x="3756708" y="3388103"/>
                  </a:lnTo>
                  <a:lnTo>
                    <a:pt x="3762548" y="3340417"/>
                  </a:lnTo>
                  <a:lnTo>
                    <a:pt x="3764497" y="3292434"/>
                  </a:lnTo>
                  <a:lnTo>
                    <a:pt x="3764528" y="686533"/>
                  </a:lnTo>
                  <a:lnTo>
                    <a:pt x="3762548" y="637779"/>
                  </a:lnTo>
                  <a:lnTo>
                    <a:pt x="3756708" y="590093"/>
                  </a:lnTo>
                  <a:lnTo>
                    <a:pt x="3747165" y="543630"/>
                  </a:lnTo>
                  <a:lnTo>
                    <a:pt x="3734073" y="498545"/>
                  </a:lnTo>
                  <a:lnTo>
                    <a:pt x="3717588" y="454992"/>
                  </a:lnTo>
                  <a:lnTo>
                    <a:pt x="3697863" y="413126"/>
                  </a:lnTo>
                  <a:lnTo>
                    <a:pt x="3675056" y="373103"/>
                  </a:lnTo>
                  <a:lnTo>
                    <a:pt x="3649319" y="335077"/>
                  </a:lnTo>
                  <a:lnTo>
                    <a:pt x="3620809" y="299203"/>
                  </a:lnTo>
                  <a:lnTo>
                    <a:pt x="3589681" y="265636"/>
                  </a:lnTo>
                  <a:lnTo>
                    <a:pt x="3556088" y="234531"/>
                  </a:lnTo>
                  <a:lnTo>
                    <a:pt x="3520187" y="206043"/>
                  </a:lnTo>
                  <a:lnTo>
                    <a:pt x="3482133" y="180326"/>
                  </a:lnTo>
                  <a:lnTo>
                    <a:pt x="3442079" y="157535"/>
                  </a:lnTo>
                  <a:lnTo>
                    <a:pt x="3400182" y="137826"/>
                  </a:lnTo>
                  <a:lnTo>
                    <a:pt x="3356596" y="121353"/>
                  </a:lnTo>
                  <a:lnTo>
                    <a:pt x="3311476" y="108271"/>
                  </a:lnTo>
                  <a:lnTo>
                    <a:pt x="3264978" y="98736"/>
                  </a:lnTo>
                  <a:lnTo>
                    <a:pt x="3217256" y="92900"/>
                  </a:lnTo>
                  <a:lnTo>
                    <a:pt x="3168465" y="90921"/>
                  </a:lnTo>
                  <a:lnTo>
                    <a:pt x="3508922" y="90921"/>
                  </a:lnTo>
                  <a:lnTo>
                    <a:pt x="3566413" y="127312"/>
                  </a:lnTo>
                  <a:lnTo>
                    <a:pt x="3602929" y="155218"/>
                  </a:lnTo>
                  <a:lnTo>
                    <a:pt x="3637475" y="185446"/>
                  </a:lnTo>
                  <a:lnTo>
                    <a:pt x="3669931" y="217879"/>
                  </a:lnTo>
                  <a:lnTo>
                    <a:pt x="3700182" y="252398"/>
                  </a:lnTo>
                  <a:lnTo>
                    <a:pt x="3728110" y="288886"/>
                  </a:lnTo>
                  <a:lnTo>
                    <a:pt x="3753597" y="327227"/>
                  </a:lnTo>
                  <a:lnTo>
                    <a:pt x="3776525" y="367302"/>
                  </a:lnTo>
                  <a:lnTo>
                    <a:pt x="3796778" y="408994"/>
                  </a:lnTo>
                  <a:lnTo>
                    <a:pt x="3814237" y="452186"/>
                  </a:lnTo>
                  <a:lnTo>
                    <a:pt x="3828785" y="496761"/>
                  </a:lnTo>
                  <a:lnTo>
                    <a:pt x="3840305" y="542600"/>
                  </a:lnTo>
                  <a:lnTo>
                    <a:pt x="3848679" y="589587"/>
                  </a:lnTo>
                  <a:lnTo>
                    <a:pt x="3853795" y="637779"/>
                  </a:lnTo>
                  <a:lnTo>
                    <a:pt x="3855519" y="686533"/>
                  </a:lnTo>
                  <a:lnTo>
                    <a:pt x="3855491" y="3292434"/>
                  </a:lnTo>
                  <a:lnTo>
                    <a:pt x="3853799" y="3340417"/>
                  </a:lnTo>
                  <a:lnTo>
                    <a:pt x="3848679" y="3388794"/>
                  </a:lnTo>
                  <a:lnTo>
                    <a:pt x="3840305" y="3435861"/>
                  </a:lnTo>
                  <a:lnTo>
                    <a:pt x="3828785" y="3481772"/>
                  </a:lnTo>
                  <a:lnTo>
                    <a:pt x="3814237" y="3526412"/>
                  </a:lnTo>
                  <a:lnTo>
                    <a:pt x="3796778" y="3569662"/>
                  </a:lnTo>
                  <a:lnTo>
                    <a:pt x="3776525" y="3611406"/>
                  </a:lnTo>
                  <a:lnTo>
                    <a:pt x="3753597" y="3651527"/>
                  </a:lnTo>
                  <a:lnTo>
                    <a:pt x="3728110" y="3689907"/>
                  </a:lnTo>
                  <a:lnTo>
                    <a:pt x="3700061" y="3726569"/>
                  </a:lnTo>
                  <a:lnTo>
                    <a:pt x="3669822" y="3761088"/>
                  </a:lnTo>
                  <a:lnTo>
                    <a:pt x="3637378" y="3793521"/>
                  </a:lnTo>
                  <a:lnTo>
                    <a:pt x="3602847" y="3823749"/>
                  </a:lnTo>
                  <a:lnTo>
                    <a:pt x="3566344" y="3851655"/>
                  </a:lnTo>
                  <a:lnTo>
                    <a:pt x="3527987" y="3877123"/>
                  </a:lnTo>
                  <a:lnTo>
                    <a:pt x="3510223" y="3887276"/>
                  </a:lnTo>
                  <a:close/>
                </a:path>
              </a:pathLst>
            </a:custGeom>
            <a:solidFill>
              <a:srgbClr val="FFFDFA"/>
            </a:solidFill>
          </p:spPr>
          <p:txBody>
            <a:bodyPr wrap="square" lIns="0" tIns="0" rIns="0" bIns="0" rtlCol="0"/>
            <a:lstStyle/>
            <a:p>
              <a:endParaRPr/>
            </a:p>
          </p:txBody>
        </p:sp>
      </p:grpSp>
      <p:sp>
        <p:nvSpPr>
          <p:cNvPr id="16" name="object 16"/>
          <p:cNvSpPr/>
          <p:nvPr/>
        </p:nvSpPr>
        <p:spPr>
          <a:xfrm>
            <a:off x="9501396" y="680670"/>
            <a:ext cx="6459976" cy="2198802"/>
          </a:xfrm>
          <a:custGeom>
            <a:avLst/>
            <a:gdLst/>
            <a:ahLst/>
            <a:cxnLst/>
            <a:rect l="l" t="t" r="r" b="b"/>
            <a:pathLst>
              <a:path w="4457700" h="1123950">
                <a:moveTo>
                  <a:pt x="4253841" y="1123949"/>
                </a:moveTo>
                <a:lnTo>
                  <a:pt x="203542" y="1123949"/>
                </a:lnTo>
                <a:lnTo>
                  <a:pt x="156953" y="1118547"/>
                </a:lnTo>
                <a:lnTo>
                  <a:pt x="114142" y="1103165"/>
                </a:lnTo>
                <a:lnTo>
                  <a:pt x="76345" y="1079042"/>
                </a:lnTo>
                <a:lnTo>
                  <a:pt x="44797" y="1047416"/>
                </a:lnTo>
                <a:lnTo>
                  <a:pt x="20733" y="1009526"/>
                </a:lnTo>
                <a:lnTo>
                  <a:pt x="5389" y="966610"/>
                </a:lnTo>
                <a:lnTo>
                  <a:pt x="0" y="919906"/>
                </a:lnTo>
                <a:lnTo>
                  <a:pt x="0" y="204043"/>
                </a:lnTo>
                <a:lnTo>
                  <a:pt x="5389" y="157339"/>
                </a:lnTo>
                <a:lnTo>
                  <a:pt x="20733" y="114423"/>
                </a:lnTo>
                <a:lnTo>
                  <a:pt x="44797" y="76533"/>
                </a:lnTo>
                <a:lnTo>
                  <a:pt x="76345" y="44907"/>
                </a:lnTo>
                <a:lnTo>
                  <a:pt x="114142" y="20784"/>
                </a:lnTo>
                <a:lnTo>
                  <a:pt x="156953" y="5402"/>
                </a:lnTo>
                <a:lnTo>
                  <a:pt x="203542" y="0"/>
                </a:lnTo>
                <a:lnTo>
                  <a:pt x="4253841" y="0"/>
                </a:lnTo>
                <a:lnTo>
                  <a:pt x="4300430" y="5402"/>
                </a:lnTo>
                <a:lnTo>
                  <a:pt x="4343241" y="20784"/>
                </a:lnTo>
                <a:lnTo>
                  <a:pt x="4381039" y="44907"/>
                </a:lnTo>
                <a:lnTo>
                  <a:pt x="4412587" y="76533"/>
                </a:lnTo>
                <a:lnTo>
                  <a:pt x="4436651" y="114423"/>
                </a:lnTo>
                <a:lnTo>
                  <a:pt x="4451995" y="157339"/>
                </a:lnTo>
                <a:lnTo>
                  <a:pt x="4457384" y="204043"/>
                </a:lnTo>
                <a:lnTo>
                  <a:pt x="4457384" y="919906"/>
                </a:lnTo>
                <a:lnTo>
                  <a:pt x="4451995" y="966610"/>
                </a:lnTo>
                <a:lnTo>
                  <a:pt x="4436651" y="1009526"/>
                </a:lnTo>
                <a:lnTo>
                  <a:pt x="4412587" y="1047416"/>
                </a:lnTo>
                <a:lnTo>
                  <a:pt x="4381039" y="1079042"/>
                </a:lnTo>
                <a:lnTo>
                  <a:pt x="4343241" y="1103165"/>
                </a:lnTo>
                <a:lnTo>
                  <a:pt x="4300430" y="1118547"/>
                </a:lnTo>
                <a:lnTo>
                  <a:pt x="4253841" y="1123949"/>
                </a:lnTo>
                <a:close/>
              </a:path>
            </a:pathLst>
          </a:custGeom>
          <a:solidFill>
            <a:srgbClr val="E76A18"/>
          </a:solidFill>
        </p:spPr>
        <p:txBody>
          <a:bodyPr wrap="square" lIns="0" tIns="0" rIns="0" bIns="0" rtlCol="0"/>
          <a:lstStyle/>
          <a:p>
            <a:endParaRPr/>
          </a:p>
        </p:txBody>
      </p:sp>
      <p:pic>
        <p:nvPicPr>
          <p:cNvPr id="17" name="object 17"/>
          <p:cNvPicPr/>
          <p:nvPr/>
        </p:nvPicPr>
        <p:blipFill>
          <a:blip r:embed="rId4" cstate="print"/>
          <a:stretch>
            <a:fillRect/>
          </a:stretch>
        </p:blipFill>
        <p:spPr>
          <a:xfrm>
            <a:off x="6438786" y="5687616"/>
            <a:ext cx="666636" cy="570230"/>
          </a:xfrm>
          <a:prstGeom prst="rect">
            <a:avLst/>
          </a:prstGeom>
        </p:spPr>
      </p:pic>
      <p:grpSp>
        <p:nvGrpSpPr>
          <p:cNvPr id="18" name="object 18"/>
          <p:cNvGrpSpPr/>
          <p:nvPr/>
        </p:nvGrpSpPr>
        <p:grpSpPr>
          <a:xfrm>
            <a:off x="6455860" y="7401184"/>
            <a:ext cx="667385" cy="690245"/>
            <a:chOff x="6842230" y="7375333"/>
            <a:chExt cx="667385" cy="690245"/>
          </a:xfrm>
        </p:grpSpPr>
        <p:sp>
          <p:nvSpPr>
            <p:cNvPr id="19" name="object 19"/>
            <p:cNvSpPr/>
            <p:nvPr/>
          </p:nvSpPr>
          <p:spPr>
            <a:xfrm>
              <a:off x="6958269" y="7493493"/>
              <a:ext cx="435609" cy="571500"/>
            </a:xfrm>
            <a:custGeom>
              <a:avLst/>
              <a:gdLst/>
              <a:ahLst/>
              <a:cxnLst/>
              <a:rect l="l" t="t" r="r" b="b"/>
              <a:pathLst>
                <a:path w="435609" h="571500">
                  <a:moveTo>
                    <a:pt x="217516" y="571500"/>
                  </a:moveTo>
                  <a:lnTo>
                    <a:pt x="197926" y="567690"/>
                  </a:lnTo>
                  <a:lnTo>
                    <a:pt x="181037" y="558800"/>
                  </a:lnTo>
                  <a:lnTo>
                    <a:pt x="168169" y="544830"/>
                  </a:lnTo>
                  <a:lnTo>
                    <a:pt x="160638" y="528320"/>
                  </a:lnTo>
                  <a:lnTo>
                    <a:pt x="154986" y="523240"/>
                  </a:lnTo>
                  <a:lnTo>
                    <a:pt x="149926" y="516890"/>
                  </a:lnTo>
                  <a:lnTo>
                    <a:pt x="145446" y="511810"/>
                  </a:lnTo>
                  <a:lnTo>
                    <a:pt x="141539" y="505460"/>
                  </a:lnTo>
                  <a:lnTo>
                    <a:pt x="133150" y="488950"/>
                  </a:lnTo>
                  <a:lnTo>
                    <a:pt x="127192" y="471170"/>
                  </a:lnTo>
                  <a:lnTo>
                    <a:pt x="122756" y="454660"/>
                  </a:lnTo>
                  <a:lnTo>
                    <a:pt x="118930" y="440690"/>
                  </a:lnTo>
                  <a:lnTo>
                    <a:pt x="118502" y="439420"/>
                  </a:lnTo>
                  <a:lnTo>
                    <a:pt x="118417" y="436880"/>
                  </a:lnTo>
                  <a:lnTo>
                    <a:pt x="118483" y="435610"/>
                  </a:lnTo>
                  <a:lnTo>
                    <a:pt x="105615" y="415290"/>
                  </a:lnTo>
                  <a:lnTo>
                    <a:pt x="89270" y="392430"/>
                  </a:lnTo>
                  <a:lnTo>
                    <a:pt x="70844" y="369570"/>
                  </a:lnTo>
                  <a:lnTo>
                    <a:pt x="51732" y="345440"/>
                  </a:lnTo>
                  <a:lnTo>
                    <a:pt x="32161" y="314960"/>
                  </a:lnTo>
                  <a:lnTo>
                    <a:pt x="15654" y="281940"/>
                  </a:lnTo>
                  <a:lnTo>
                    <a:pt x="4253" y="243840"/>
                  </a:lnTo>
                  <a:lnTo>
                    <a:pt x="0" y="200660"/>
                  </a:lnTo>
                  <a:lnTo>
                    <a:pt x="5774" y="154940"/>
                  </a:lnTo>
                  <a:lnTo>
                    <a:pt x="22208" y="111760"/>
                  </a:lnTo>
                  <a:lnTo>
                    <a:pt x="47966" y="74930"/>
                  </a:lnTo>
                  <a:lnTo>
                    <a:pt x="81711" y="43180"/>
                  </a:lnTo>
                  <a:lnTo>
                    <a:pt x="122108" y="20320"/>
                  </a:lnTo>
                  <a:lnTo>
                    <a:pt x="167822" y="5080"/>
                  </a:lnTo>
                  <a:lnTo>
                    <a:pt x="217516" y="0"/>
                  </a:lnTo>
                  <a:lnTo>
                    <a:pt x="267210" y="5080"/>
                  </a:lnTo>
                  <a:lnTo>
                    <a:pt x="312924" y="20320"/>
                  </a:lnTo>
                  <a:lnTo>
                    <a:pt x="315168" y="21590"/>
                  </a:lnTo>
                  <a:lnTo>
                    <a:pt x="208528" y="21590"/>
                  </a:lnTo>
                  <a:lnTo>
                    <a:pt x="158609" y="29210"/>
                  </a:lnTo>
                  <a:lnTo>
                    <a:pt x="113991" y="48260"/>
                  </a:lnTo>
                  <a:lnTo>
                    <a:pt x="76327" y="76200"/>
                  </a:lnTo>
                  <a:lnTo>
                    <a:pt x="47271" y="111760"/>
                  </a:lnTo>
                  <a:lnTo>
                    <a:pt x="28474" y="153670"/>
                  </a:lnTo>
                  <a:lnTo>
                    <a:pt x="21590" y="199390"/>
                  </a:lnTo>
                  <a:lnTo>
                    <a:pt x="111576" y="199390"/>
                  </a:lnTo>
                  <a:lnTo>
                    <a:pt x="111074" y="203200"/>
                  </a:lnTo>
                  <a:lnTo>
                    <a:pt x="108273" y="208280"/>
                  </a:lnTo>
                  <a:lnTo>
                    <a:pt x="103567" y="213360"/>
                  </a:lnTo>
                  <a:lnTo>
                    <a:pt x="97367" y="217170"/>
                  </a:lnTo>
                  <a:lnTo>
                    <a:pt x="90082" y="218440"/>
                  </a:lnTo>
                  <a:lnTo>
                    <a:pt x="22275" y="218440"/>
                  </a:lnTo>
                  <a:lnTo>
                    <a:pt x="27943" y="251460"/>
                  </a:lnTo>
                  <a:lnTo>
                    <a:pt x="52533" y="307340"/>
                  </a:lnTo>
                  <a:lnTo>
                    <a:pt x="77211" y="342900"/>
                  </a:lnTo>
                  <a:lnTo>
                    <a:pt x="101876" y="373380"/>
                  </a:lnTo>
                  <a:lnTo>
                    <a:pt x="146385" y="402590"/>
                  </a:lnTo>
                  <a:lnTo>
                    <a:pt x="208528" y="417830"/>
                  </a:lnTo>
                  <a:lnTo>
                    <a:pt x="327832" y="417830"/>
                  </a:lnTo>
                  <a:lnTo>
                    <a:pt x="326319" y="420370"/>
                  </a:lnTo>
                  <a:lnTo>
                    <a:pt x="135033" y="420370"/>
                  </a:lnTo>
                  <a:lnTo>
                    <a:pt x="137173" y="425450"/>
                  </a:lnTo>
                  <a:lnTo>
                    <a:pt x="139113" y="429260"/>
                  </a:lnTo>
                  <a:lnTo>
                    <a:pt x="140902" y="433070"/>
                  </a:lnTo>
                  <a:lnTo>
                    <a:pt x="152362" y="449580"/>
                  </a:lnTo>
                  <a:lnTo>
                    <a:pt x="167988" y="462280"/>
                  </a:lnTo>
                  <a:lnTo>
                    <a:pt x="189224" y="472440"/>
                  </a:lnTo>
                  <a:lnTo>
                    <a:pt x="217516" y="476250"/>
                  </a:lnTo>
                  <a:lnTo>
                    <a:pt x="306128" y="476250"/>
                  </a:lnTo>
                  <a:lnTo>
                    <a:pt x="305703" y="477520"/>
                  </a:lnTo>
                  <a:lnTo>
                    <a:pt x="152182" y="477520"/>
                  </a:lnTo>
                  <a:lnTo>
                    <a:pt x="154446" y="483870"/>
                  </a:lnTo>
                  <a:lnTo>
                    <a:pt x="180616" y="516890"/>
                  </a:lnTo>
                  <a:lnTo>
                    <a:pt x="217516" y="524510"/>
                  </a:lnTo>
                  <a:lnTo>
                    <a:pt x="278566" y="524510"/>
                  </a:lnTo>
                  <a:lnTo>
                    <a:pt x="274309" y="528320"/>
                  </a:lnTo>
                  <a:lnTo>
                    <a:pt x="266776" y="544830"/>
                  </a:lnTo>
                  <a:lnTo>
                    <a:pt x="253927" y="558800"/>
                  </a:lnTo>
                  <a:lnTo>
                    <a:pt x="237070" y="567690"/>
                  </a:lnTo>
                  <a:lnTo>
                    <a:pt x="217516" y="571500"/>
                  </a:lnTo>
                  <a:close/>
                </a:path>
                <a:path w="435609" h="571500">
                  <a:moveTo>
                    <a:pt x="235980" y="99060"/>
                  </a:moveTo>
                  <a:lnTo>
                    <a:pt x="223613" y="99060"/>
                  </a:lnTo>
                  <a:lnTo>
                    <a:pt x="217845" y="96520"/>
                  </a:lnTo>
                  <a:lnTo>
                    <a:pt x="213038" y="91440"/>
                  </a:lnTo>
                  <a:lnTo>
                    <a:pt x="209748" y="85090"/>
                  </a:lnTo>
                  <a:lnTo>
                    <a:pt x="208528" y="77470"/>
                  </a:lnTo>
                  <a:lnTo>
                    <a:pt x="208528" y="21590"/>
                  </a:lnTo>
                  <a:lnTo>
                    <a:pt x="226485" y="21590"/>
                  </a:lnTo>
                  <a:lnTo>
                    <a:pt x="226485" y="81280"/>
                  </a:lnTo>
                  <a:lnTo>
                    <a:pt x="290700" y="81280"/>
                  </a:lnTo>
                  <a:lnTo>
                    <a:pt x="291833" y="82550"/>
                  </a:lnTo>
                  <a:lnTo>
                    <a:pt x="261335" y="82550"/>
                  </a:lnTo>
                  <a:lnTo>
                    <a:pt x="252680" y="85090"/>
                  </a:lnTo>
                  <a:lnTo>
                    <a:pt x="246649" y="91440"/>
                  </a:lnTo>
                  <a:lnTo>
                    <a:pt x="241731" y="96520"/>
                  </a:lnTo>
                  <a:lnTo>
                    <a:pt x="235980" y="99060"/>
                  </a:lnTo>
                  <a:close/>
                </a:path>
                <a:path w="435609" h="571500">
                  <a:moveTo>
                    <a:pt x="357933" y="273050"/>
                  </a:moveTo>
                  <a:lnTo>
                    <a:pt x="322046" y="273050"/>
                  </a:lnTo>
                  <a:lnTo>
                    <a:pt x="331431" y="271780"/>
                  </a:lnTo>
                  <a:lnTo>
                    <a:pt x="338092" y="267970"/>
                  </a:lnTo>
                  <a:lnTo>
                    <a:pt x="342471" y="264160"/>
                  </a:lnTo>
                  <a:lnTo>
                    <a:pt x="345007" y="259080"/>
                  </a:lnTo>
                  <a:lnTo>
                    <a:pt x="347347" y="252730"/>
                  </a:lnTo>
                  <a:lnTo>
                    <a:pt x="345378" y="243840"/>
                  </a:lnTo>
                  <a:lnTo>
                    <a:pt x="333763" y="233680"/>
                  </a:lnTo>
                  <a:lnTo>
                    <a:pt x="331143" y="227330"/>
                  </a:lnTo>
                  <a:lnTo>
                    <a:pt x="330261" y="220980"/>
                  </a:lnTo>
                  <a:lnTo>
                    <a:pt x="331111" y="214630"/>
                  </a:lnTo>
                  <a:lnTo>
                    <a:pt x="333900" y="209550"/>
                  </a:lnTo>
                  <a:lnTo>
                    <a:pt x="338580" y="204470"/>
                  </a:lnTo>
                  <a:lnTo>
                    <a:pt x="344754" y="200660"/>
                  </a:lnTo>
                  <a:lnTo>
                    <a:pt x="352026" y="199390"/>
                  </a:lnTo>
                  <a:lnTo>
                    <a:pt x="413346" y="199390"/>
                  </a:lnTo>
                  <a:lnTo>
                    <a:pt x="406469" y="153670"/>
                  </a:lnTo>
                  <a:lnTo>
                    <a:pt x="387686" y="111760"/>
                  </a:lnTo>
                  <a:lnTo>
                    <a:pt x="358647" y="76200"/>
                  </a:lnTo>
                  <a:lnTo>
                    <a:pt x="321002" y="48260"/>
                  </a:lnTo>
                  <a:lnTo>
                    <a:pt x="276398" y="29210"/>
                  </a:lnTo>
                  <a:lnTo>
                    <a:pt x="226485" y="21590"/>
                  </a:lnTo>
                  <a:lnTo>
                    <a:pt x="315168" y="21590"/>
                  </a:lnTo>
                  <a:lnTo>
                    <a:pt x="353321" y="43180"/>
                  </a:lnTo>
                  <a:lnTo>
                    <a:pt x="387066" y="74930"/>
                  </a:lnTo>
                  <a:lnTo>
                    <a:pt x="412824" y="111760"/>
                  </a:lnTo>
                  <a:lnTo>
                    <a:pt x="429258" y="154940"/>
                  </a:lnTo>
                  <a:lnTo>
                    <a:pt x="435032" y="200660"/>
                  </a:lnTo>
                  <a:lnTo>
                    <a:pt x="433280" y="218440"/>
                  </a:lnTo>
                  <a:lnTo>
                    <a:pt x="348764" y="218440"/>
                  </a:lnTo>
                  <a:lnTo>
                    <a:pt x="348013" y="220980"/>
                  </a:lnTo>
                  <a:lnTo>
                    <a:pt x="348536" y="223520"/>
                  </a:lnTo>
                  <a:lnTo>
                    <a:pt x="349649" y="224790"/>
                  </a:lnTo>
                  <a:lnTo>
                    <a:pt x="357597" y="233680"/>
                  </a:lnTo>
                  <a:lnTo>
                    <a:pt x="362385" y="243840"/>
                  </a:lnTo>
                  <a:lnTo>
                    <a:pt x="363895" y="254000"/>
                  </a:lnTo>
                  <a:lnTo>
                    <a:pt x="362004" y="265430"/>
                  </a:lnTo>
                  <a:lnTo>
                    <a:pt x="357933" y="273050"/>
                  </a:lnTo>
                  <a:close/>
                </a:path>
                <a:path w="435609" h="571500">
                  <a:moveTo>
                    <a:pt x="290700" y="81280"/>
                  </a:moveTo>
                  <a:lnTo>
                    <a:pt x="231869" y="81280"/>
                  </a:lnTo>
                  <a:lnTo>
                    <a:pt x="232801" y="80010"/>
                  </a:lnTo>
                  <a:lnTo>
                    <a:pt x="241693" y="72390"/>
                  </a:lnTo>
                  <a:lnTo>
                    <a:pt x="252053" y="67310"/>
                  </a:lnTo>
                  <a:lnTo>
                    <a:pt x="263092" y="66040"/>
                  </a:lnTo>
                  <a:lnTo>
                    <a:pt x="274023" y="67310"/>
                  </a:lnTo>
                  <a:lnTo>
                    <a:pt x="283901" y="73660"/>
                  </a:lnTo>
                  <a:lnTo>
                    <a:pt x="290700" y="81280"/>
                  </a:lnTo>
                  <a:close/>
                </a:path>
                <a:path w="435609" h="571500">
                  <a:moveTo>
                    <a:pt x="263092" y="149860"/>
                  </a:moveTo>
                  <a:lnTo>
                    <a:pt x="252053" y="148590"/>
                  </a:lnTo>
                  <a:lnTo>
                    <a:pt x="241693" y="143510"/>
                  </a:lnTo>
                  <a:lnTo>
                    <a:pt x="232801" y="135890"/>
                  </a:lnTo>
                  <a:lnTo>
                    <a:pt x="231869" y="134620"/>
                  </a:lnTo>
                  <a:lnTo>
                    <a:pt x="229862" y="133350"/>
                  </a:lnTo>
                  <a:lnTo>
                    <a:pt x="261335" y="133350"/>
                  </a:lnTo>
                  <a:lnTo>
                    <a:pt x="268202" y="130810"/>
                  </a:lnTo>
                  <a:lnTo>
                    <a:pt x="273109" y="128270"/>
                  </a:lnTo>
                  <a:lnTo>
                    <a:pt x="277207" y="124460"/>
                  </a:lnTo>
                  <a:lnTo>
                    <a:pt x="280018" y="116840"/>
                  </a:lnTo>
                  <a:lnTo>
                    <a:pt x="281062" y="107950"/>
                  </a:lnTo>
                  <a:lnTo>
                    <a:pt x="280018" y="99060"/>
                  </a:lnTo>
                  <a:lnTo>
                    <a:pt x="277207" y="91440"/>
                  </a:lnTo>
                  <a:lnTo>
                    <a:pt x="273109" y="87630"/>
                  </a:lnTo>
                  <a:lnTo>
                    <a:pt x="268202" y="85090"/>
                  </a:lnTo>
                  <a:lnTo>
                    <a:pt x="261335" y="82550"/>
                  </a:lnTo>
                  <a:lnTo>
                    <a:pt x="291833" y="82550"/>
                  </a:lnTo>
                  <a:lnTo>
                    <a:pt x="297112" y="93980"/>
                  </a:lnTo>
                  <a:lnTo>
                    <a:pt x="299029" y="107950"/>
                  </a:lnTo>
                  <a:lnTo>
                    <a:pt x="297112" y="121920"/>
                  </a:lnTo>
                  <a:lnTo>
                    <a:pt x="291833" y="133350"/>
                  </a:lnTo>
                  <a:lnTo>
                    <a:pt x="283901" y="142240"/>
                  </a:lnTo>
                  <a:lnTo>
                    <a:pt x="274023" y="147320"/>
                  </a:lnTo>
                  <a:lnTo>
                    <a:pt x="263092" y="149860"/>
                  </a:lnTo>
                  <a:close/>
                </a:path>
                <a:path w="435609" h="571500">
                  <a:moveTo>
                    <a:pt x="226485" y="199390"/>
                  </a:moveTo>
                  <a:lnTo>
                    <a:pt x="208528" y="199390"/>
                  </a:lnTo>
                  <a:lnTo>
                    <a:pt x="208528" y="138430"/>
                  </a:lnTo>
                  <a:lnTo>
                    <a:pt x="229804" y="115570"/>
                  </a:lnTo>
                  <a:lnTo>
                    <a:pt x="235980" y="116840"/>
                  </a:lnTo>
                  <a:lnTo>
                    <a:pt x="241731" y="119380"/>
                  </a:lnTo>
                  <a:lnTo>
                    <a:pt x="246649" y="124460"/>
                  </a:lnTo>
                  <a:lnTo>
                    <a:pt x="252689" y="130810"/>
                  </a:lnTo>
                  <a:lnTo>
                    <a:pt x="261335" y="133350"/>
                  </a:lnTo>
                  <a:lnTo>
                    <a:pt x="229862" y="133350"/>
                  </a:lnTo>
                  <a:lnTo>
                    <a:pt x="227198" y="134620"/>
                  </a:lnTo>
                  <a:lnTo>
                    <a:pt x="226485" y="134620"/>
                  </a:lnTo>
                  <a:lnTo>
                    <a:pt x="226485" y="199390"/>
                  </a:lnTo>
                  <a:close/>
                </a:path>
                <a:path w="435609" h="571500">
                  <a:moveTo>
                    <a:pt x="111576" y="199390"/>
                  </a:moveTo>
                  <a:lnTo>
                    <a:pt x="92859" y="199390"/>
                  </a:lnTo>
                  <a:lnTo>
                    <a:pt x="95960" y="196850"/>
                  </a:lnTo>
                  <a:lnTo>
                    <a:pt x="92536" y="193040"/>
                  </a:lnTo>
                  <a:lnTo>
                    <a:pt x="84676" y="184150"/>
                  </a:lnTo>
                  <a:lnTo>
                    <a:pt x="79878" y="173990"/>
                  </a:lnTo>
                  <a:lnTo>
                    <a:pt x="78319" y="163830"/>
                  </a:lnTo>
                  <a:lnTo>
                    <a:pt x="80181" y="152400"/>
                  </a:lnTo>
                  <a:lnTo>
                    <a:pt x="85605" y="142240"/>
                  </a:lnTo>
                  <a:lnTo>
                    <a:pt x="94343" y="134620"/>
                  </a:lnTo>
                  <a:lnTo>
                    <a:pt x="105985" y="129540"/>
                  </a:lnTo>
                  <a:lnTo>
                    <a:pt x="120119" y="127000"/>
                  </a:lnTo>
                  <a:lnTo>
                    <a:pt x="134257" y="129540"/>
                  </a:lnTo>
                  <a:lnTo>
                    <a:pt x="145905" y="134620"/>
                  </a:lnTo>
                  <a:lnTo>
                    <a:pt x="154649" y="142240"/>
                  </a:lnTo>
                  <a:lnTo>
                    <a:pt x="156006" y="144780"/>
                  </a:lnTo>
                  <a:lnTo>
                    <a:pt x="120119" y="144780"/>
                  </a:lnTo>
                  <a:lnTo>
                    <a:pt x="110735" y="146050"/>
                  </a:lnTo>
                  <a:lnTo>
                    <a:pt x="104073" y="148590"/>
                  </a:lnTo>
                  <a:lnTo>
                    <a:pt x="99695" y="153670"/>
                  </a:lnTo>
                  <a:lnTo>
                    <a:pt x="97159" y="158750"/>
                  </a:lnTo>
                  <a:lnTo>
                    <a:pt x="94809" y="165100"/>
                  </a:lnTo>
                  <a:lnTo>
                    <a:pt x="96731" y="173990"/>
                  </a:lnTo>
                  <a:lnTo>
                    <a:pt x="108357" y="184150"/>
                  </a:lnTo>
                  <a:lnTo>
                    <a:pt x="111004" y="190500"/>
                  </a:lnTo>
                  <a:lnTo>
                    <a:pt x="111911" y="196850"/>
                  </a:lnTo>
                  <a:lnTo>
                    <a:pt x="111576" y="199390"/>
                  </a:lnTo>
                  <a:close/>
                </a:path>
                <a:path w="435609" h="571500">
                  <a:moveTo>
                    <a:pt x="322046" y="290830"/>
                  </a:moveTo>
                  <a:lnTo>
                    <a:pt x="282108" y="265430"/>
                  </a:lnTo>
                  <a:lnTo>
                    <a:pt x="280205" y="254000"/>
                  </a:lnTo>
                  <a:lnTo>
                    <a:pt x="281688" y="243840"/>
                  </a:lnTo>
                  <a:lnTo>
                    <a:pt x="286451" y="233680"/>
                  </a:lnTo>
                  <a:lnTo>
                    <a:pt x="295510" y="223520"/>
                  </a:lnTo>
                  <a:lnTo>
                    <a:pt x="296033" y="220980"/>
                  </a:lnTo>
                  <a:lnTo>
                    <a:pt x="295272" y="218440"/>
                  </a:lnTo>
                  <a:lnTo>
                    <a:pt x="150099" y="218440"/>
                  </a:lnTo>
                  <a:lnTo>
                    <a:pt x="142830" y="217170"/>
                  </a:lnTo>
                  <a:lnTo>
                    <a:pt x="136656" y="213360"/>
                  </a:lnTo>
                  <a:lnTo>
                    <a:pt x="131974" y="208280"/>
                  </a:lnTo>
                  <a:lnTo>
                    <a:pt x="129184" y="203200"/>
                  </a:lnTo>
                  <a:lnTo>
                    <a:pt x="128334" y="196850"/>
                  </a:lnTo>
                  <a:lnTo>
                    <a:pt x="129216" y="190500"/>
                  </a:lnTo>
                  <a:lnTo>
                    <a:pt x="131836" y="184150"/>
                  </a:lnTo>
                  <a:lnTo>
                    <a:pt x="143451" y="173990"/>
                  </a:lnTo>
                  <a:lnTo>
                    <a:pt x="145429" y="165100"/>
                  </a:lnTo>
                  <a:lnTo>
                    <a:pt x="120119" y="144780"/>
                  </a:lnTo>
                  <a:lnTo>
                    <a:pt x="156006" y="144780"/>
                  </a:lnTo>
                  <a:lnTo>
                    <a:pt x="160077" y="152400"/>
                  </a:lnTo>
                  <a:lnTo>
                    <a:pt x="162010" y="163830"/>
                  </a:lnTo>
                  <a:lnTo>
                    <a:pt x="160572" y="173990"/>
                  </a:lnTo>
                  <a:lnTo>
                    <a:pt x="155798" y="185420"/>
                  </a:lnTo>
                  <a:lnTo>
                    <a:pt x="145029" y="195580"/>
                  </a:lnTo>
                  <a:lnTo>
                    <a:pt x="144059" y="199390"/>
                  </a:lnTo>
                  <a:lnTo>
                    <a:pt x="292009" y="199390"/>
                  </a:lnTo>
                  <a:lnTo>
                    <a:pt x="299278" y="200660"/>
                  </a:lnTo>
                  <a:lnTo>
                    <a:pt x="305452" y="204470"/>
                  </a:lnTo>
                  <a:lnTo>
                    <a:pt x="310134" y="209550"/>
                  </a:lnTo>
                  <a:lnTo>
                    <a:pt x="312925" y="214630"/>
                  </a:lnTo>
                  <a:lnTo>
                    <a:pt x="313774" y="220980"/>
                  </a:lnTo>
                  <a:lnTo>
                    <a:pt x="312893" y="227330"/>
                  </a:lnTo>
                  <a:lnTo>
                    <a:pt x="310273" y="233680"/>
                  </a:lnTo>
                  <a:lnTo>
                    <a:pt x="298658" y="243840"/>
                  </a:lnTo>
                  <a:lnTo>
                    <a:pt x="296736" y="252730"/>
                  </a:lnTo>
                  <a:lnTo>
                    <a:pt x="322046" y="273050"/>
                  </a:lnTo>
                  <a:lnTo>
                    <a:pt x="357933" y="273050"/>
                  </a:lnTo>
                  <a:lnTo>
                    <a:pt x="356576" y="275590"/>
                  </a:lnTo>
                  <a:lnTo>
                    <a:pt x="347832" y="283210"/>
                  </a:lnTo>
                  <a:lnTo>
                    <a:pt x="336184" y="288290"/>
                  </a:lnTo>
                  <a:lnTo>
                    <a:pt x="322046" y="290830"/>
                  </a:lnTo>
                  <a:close/>
                </a:path>
                <a:path w="435609" h="571500">
                  <a:moveTo>
                    <a:pt x="211400" y="307340"/>
                  </a:moveTo>
                  <a:lnTo>
                    <a:pt x="199033" y="307340"/>
                  </a:lnTo>
                  <a:lnTo>
                    <a:pt x="193282" y="303530"/>
                  </a:lnTo>
                  <a:lnTo>
                    <a:pt x="188363" y="299720"/>
                  </a:lnTo>
                  <a:lnTo>
                    <a:pt x="182324" y="292100"/>
                  </a:lnTo>
                  <a:lnTo>
                    <a:pt x="173678" y="290830"/>
                  </a:lnTo>
                  <a:lnTo>
                    <a:pt x="208528" y="290830"/>
                  </a:lnTo>
                  <a:lnTo>
                    <a:pt x="208528" y="218440"/>
                  </a:lnTo>
                  <a:lnTo>
                    <a:pt x="226485" y="218440"/>
                  </a:lnTo>
                  <a:lnTo>
                    <a:pt x="226485" y="285750"/>
                  </a:lnTo>
                  <a:lnTo>
                    <a:pt x="225265" y="293370"/>
                  </a:lnTo>
                  <a:lnTo>
                    <a:pt x="221974" y="299720"/>
                  </a:lnTo>
                  <a:lnTo>
                    <a:pt x="217168" y="303530"/>
                  </a:lnTo>
                  <a:lnTo>
                    <a:pt x="211400" y="307340"/>
                  </a:lnTo>
                  <a:close/>
                </a:path>
                <a:path w="435609" h="571500">
                  <a:moveTo>
                    <a:pt x="327832" y="417830"/>
                  </a:moveTo>
                  <a:lnTo>
                    <a:pt x="226485" y="417830"/>
                  </a:lnTo>
                  <a:lnTo>
                    <a:pt x="259138" y="412750"/>
                  </a:lnTo>
                  <a:lnTo>
                    <a:pt x="288628" y="402590"/>
                  </a:lnTo>
                  <a:lnTo>
                    <a:pt x="333137" y="373380"/>
                  </a:lnTo>
                  <a:lnTo>
                    <a:pt x="357798" y="342900"/>
                  </a:lnTo>
                  <a:lnTo>
                    <a:pt x="382466" y="307340"/>
                  </a:lnTo>
                  <a:lnTo>
                    <a:pt x="406994" y="251460"/>
                  </a:lnTo>
                  <a:lnTo>
                    <a:pt x="412643" y="218440"/>
                  </a:lnTo>
                  <a:lnTo>
                    <a:pt x="433280" y="218440"/>
                  </a:lnTo>
                  <a:lnTo>
                    <a:pt x="419368" y="281940"/>
                  </a:lnTo>
                  <a:lnTo>
                    <a:pt x="383281" y="345440"/>
                  </a:lnTo>
                  <a:lnTo>
                    <a:pt x="345701" y="392430"/>
                  </a:lnTo>
                  <a:lnTo>
                    <a:pt x="329346" y="415290"/>
                  </a:lnTo>
                  <a:lnTo>
                    <a:pt x="327832" y="417830"/>
                  </a:lnTo>
                  <a:close/>
                </a:path>
                <a:path w="435609" h="571500">
                  <a:moveTo>
                    <a:pt x="171883" y="358140"/>
                  </a:moveTo>
                  <a:lnTo>
                    <a:pt x="137901" y="330200"/>
                  </a:lnTo>
                  <a:lnTo>
                    <a:pt x="135984" y="316230"/>
                  </a:lnTo>
                  <a:lnTo>
                    <a:pt x="137901" y="302260"/>
                  </a:lnTo>
                  <a:lnTo>
                    <a:pt x="143180" y="289560"/>
                  </a:lnTo>
                  <a:lnTo>
                    <a:pt x="151112" y="281940"/>
                  </a:lnTo>
                  <a:lnTo>
                    <a:pt x="160990" y="275590"/>
                  </a:lnTo>
                  <a:lnTo>
                    <a:pt x="171891" y="274320"/>
                  </a:lnTo>
                  <a:lnTo>
                    <a:pt x="182881" y="275590"/>
                  </a:lnTo>
                  <a:lnTo>
                    <a:pt x="193231" y="280670"/>
                  </a:lnTo>
                  <a:lnTo>
                    <a:pt x="202212" y="288290"/>
                  </a:lnTo>
                  <a:lnTo>
                    <a:pt x="204638" y="290830"/>
                  </a:lnTo>
                  <a:lnTo>
                    <a:pt x="173678" y="290830"/>
                  </a:lnTo>
                  <a:lnTo>
                    <a:pt x="166811" y="293370"/>
                  </a:lnTo>
                  <a:lnTo>
                    <a:pt x="161904" y="295910"/>
                  </a:lnTo>
                  <a:lnTo>
                    <a:pt x="157806" y="299720"/>
                  </a:lnTo>
                  <a:lnTo>
                    <a:pt x="154995" y="306070"/>
                  </a:lnTo>
                  <a:lnTo>
                    <a:pt x="153951" y="316230"/>
                  </a:lnTo>
                  <a:lnTo>
                    <a:pt x="154995" y="325120"/>
                  </a:lnTo>
                  <a:lnTo>
                    <a:pt x="157806" y="331470"/>
                  </a:lnTo>
                  <a:lnTo>
                    <a:pt x="161904" y="336550"/>
                  </a:lnTo>
                  <a:lnTo>
                    <a:pt x="166811" y="339090"/>
                  </a:lnTo>
                  <a:lnTo>
                    <a:pt x="173678" y="341630"/>
                  </a:lnTo>
                  <a:lnTo>
                    <a:pt x="203319" y="341630"/>
                  </a:lnTo>
                  <a:lnTo>
                    <a:pt x="202212" y="342900"/>
                  </a:lnTo>
                  <a:lnTo>
                    <a:pt x="193207" y="351790"/>
                  </a:lnTo>
                  <a:lnTo>
                    <a:pt x="182860" y="355600"/>
                  </a:lnTo>
                  <a:lnTo>
                    <a:pt x="171883" y="358140"/>
                  </a:lnTo>
                  <a:close/>
                </a:path>
                <a:path w="435609" h="571500">
                  <a:moveTo>
                    <a:pt x="203319" y="341630"/>
                  </a:moveTo>
                  <a:lnTo>
                    <a:pt x="173678" y="341630"/>
                  </a:lnTo>
                  <a:lnTo>
                    <a:pt x="182333" y="339090"/>
                  </a:lnTo>
                  <a:lnTo>
                    <a:pt x="188363" y="331470"/>
                  </a:lnTo>
                  <a:lnTo>
                    <a:pt x="193282" y="327660"/>
                  </a:lnTo>
                  <a:lnTo>
                    <a:pt x="199033" y="325120"/>
                  </a:lnTo>
                  <a:lnTo>
                    <a:pt x="205208" y="323850"/>
                  </a:lnTo>
                  <a:lnTo>
                    <a:pt x="211400" y="325120"/>
                  </a:lnTo>
                  <a:lnTo>
                    <a:pt x="217168" y="327660"/>
                  </a:lnTo>
                  <a:lnTo>
                    <a:pt x="221974" y="332740"/>
                  </a:lnTo>
                  <a:lnTo>
                    <a:pt x="225265" y="339090"/>
                  </a:lnTo>
                  <a:lnTo>
                    <a:pt x="205532" y="339090"/>
                  </a:lnTo>
                  <a:lnTo>
                    <a:pt x="203319" y="341630"/>
                  </a:lnTo>
                  <a:close/>
                </a:path>
                <a:path w="435609" h="571500">
                  <a:moveTo>
                    <a:pt x="226485" y="417830"/>
                  </a:moveTo>
                  <a:lnTo>
                    <a:pt x="208528" y="417830"/>
                  </a:lnTo>
                  <a:lnTo>
                    <a:pt x="208528" y="341630"/>
                  </a:lnTo>
                  <a:lnTo>
                    <a:pt x="205532" y="339090"/>
                  </a:lnTo>
                  <a:lnTo>
                    <a:pt x="225265" y="339090"/>
                  </a:lnTo>
                  <a:lnTo>
                    <a:pt x="226485" y="345440"/>
                  </a:lnTo>
                  <a:lnTo>
                    <a:pt x="226485" y="417830"/>
                  </a:lnTo>
                  <a:close/>
                </a:path>
                <a:path w="435609" h="571500">
                  <a:moveTo>
                    <a:pt x="217516" y="439420"/>
                  </a:moveTo>
                  <a:lnTo>
                    <a:pt x="195107" y="438150"/>
                  </a:lnTo>
                  <a:lnTo>
                    <a:pt x="173771" y="434340"/>
                  </a:lnTo>
                  <a:lnTo>
                    <a:pt x="153686" y="427990"/>
                  </a:lnTo>
                  <a:lnTo>
                    <a:pt x="135033" y="420370"/>
                  </a:lnTo>
                  <a:lnTo>
                    <a:pt x="299980" y="420370"/>
                  </a:lnTo>
                  <a:lnTo>
                    <a:pt x="281330" y="427990"/>
                  </a:lnTo>
                  <a:lnTo>
                    <a:pt x="261252" y="434340"/>
                  </a:lnTo>
                  <a:lnTo>
                    <a:pt x="239922" y="438150"/>
                  </a:lnTo>
                  <a:lnTo>
                    <a:pt x="217516" y="439420"/>
                  </a:lnTo>
                  <a:close/>
                </a:path>
                <a:path w="435609" h="571500">
                  <a:moveTo>
                    <a:pt x="306128" y="476250"/>
                  </a:moveTo>
                  <a:lnTo>
                    <a:pt x="217516" y="476250"/>
                  </a:lnTo>
                  <a:lnTo>
                    <a:pt x="245805" y="472440"/>
                  </a:lnTo>
                  <a:lnTo>
                    <a:pt x="267035" y="462280"/>
                  </a:lnTo>
                  <a:lnTo>
                    <a:pt x="282654" y="449580"/>
                  </a:lnTo>
                  <a:lnTo>
                    <a:pt x="294111" y="433070"/>
                  </a:lnTo>
                  <a:lnTo>
                    <a:pt x="295899" y="429260"/>
                  </a:lnTo>
                  <a:lnTo>
                    <a:pt x="297840" y="425450"/>
                  </a:lnTo>
                  <a:lnTo>
                    <a:pt x="299980" y="420370"/>
                  </a:lnTo>
                  <a:lnTo>
                    <a:pt x="326319" y="420370"/>
                  </a:lnTo>
                  <a:lnTo>
                    <a:pt x="316482" y="436880"/>
                  </a:lnTo>
                  <a:lnTo>
                    <a:pt x="316615" y="438150"/>
                  </a:lnTo>
                  <a:lnTo>
                    <a:pt x="316482" y="439420"/>
                  </a:lnTo>
                  <a:lnTo>
                    <a:pt x="316092" y="440690"/>
                  </a:lnTo>
                  <a:lnTo>
                    <a:pt x="312267" y="454660"/>
                  </a:lnTo>
                  <a:lnTo>
                    <a:pt x="307830" y="471170"/>
                  </a:lnTo>
                  <a:lnTo>
                    <a:pt x="306128" y="476250"/>
                  </a:lnTo>
                  <a:close/>
                </a:path>
                <a:path w="435609" h="571500">
                  <a:moveTo>
                    <a:pt x="217516" y="497840"/>
                  </a:moveTo>
                  <a:lnTo>
                    <a:pt x="197851" y="495300"/>
                  </a:lnTo>
                  <a:lnTo>
                    <a:pt x="180505" y="491490"/>
                  </a:lnTo>
                  <a:lnTo>
                    <a:pt x="165330" y="485140"/>
                  </a:lnTo>
                  <a:lnTo>
                    <a:pt x="152182" y="477520"/>
                  </a:lnTo>
                  <a:lnTo>
                    <a:pt x="282831" y="477520"/>
                  </a:lnTo>
                  <a:lnTo>
                    <a:pt x="269685" y="485140"/>
                  </a:lnTo>
                  <a:lnTo>
                    <a:pt x="254518" y="491490"/>
                  </a:lnTo>
                  <a:lnTo>
                    <a:pt x="237178" y="495300"/>
                  </a:lnTo>
                  <a:lnTo>
                    <a:pt x="217516" y="497840"/>
                  </a:lnTo>
                  <a:close/>
                </a:path>
                <a:path w="435609" h="571500">
                  <a:moveTo>
                    <a:pt x="278566" y="524510"/>
                  </a:moveTo>
                  <a:lnTo>
                    <a:pt x="217516" y="524510"/>
                  </a:lnTo>
                  <a:lnTo>
                    <a:pt x="238654" y="523240"/>
                  </a:lnTo>
                  <a:lnTo>
                    <a:pt x="254402" y="516890"/>
                  </a:lnTo>
                  <a:lnTo>
                    <a:pt x="280567" y="483870"/>
                  </a:lnTo>
                  <a:lnTo>
                    <a:pt x="282831" y="477520"/>
                  </a:lnTo>
                  <a:lnTo>
                    <a:pt x="305703" y="477520"/>
                  </a:lnTo>
                  <a:lnTo>
                    <a:pt x="301873" y="488950"/>
                  </a:lnTo>
                  <a:lnTo>
                    <a:pt x="293484" y="505460"/>
                  </a:lnTo>
                  <a:lnTo>
                    <a:pt x="289562" y="511810"/>
                  </a:lnTo>
                  <a:lnTo>
                    <a:pt x="285066" y="516890"/>
                  </a:lnTo>
                  <a:lnTo>
                    <a:pt x="279985" y="523240"/>
                  </a:lnTo>
                  <a:lnTo>
                    <a:pt x="278566" y="524510"/>
                  </a:lnTo>
                  <a:close/>
                </a:path>
              </a:pathLst>
            </a:custGeom>
            <a:solidFill>
              <a:srgbClr val="FFFDFA"/>
            </a:solidFill>
          </p:spPr>
          <p:txBody>
            <a:bodyPr wrap="square" lIns="0" tIns="0" rIns="0" bIns="0" rtlCol="0"/>
            <a:lstStyle/>
            <a:p>
              <a:endParaRPr/>
            </a:p>
          </p:txBody>
        </p:sp>
        <p:pic>
          <p:nvPicPr>
            <p:cNvPr id="20" name="object 20"/>
            <p:cNvPicPr/>
            <p:nvPr/>
          </p:nvPicPr>
          <p:blipFill>
            <a:blip r:embed="rId5" cstate="print"/>
            <a:stretch>
              <a:fillRect/>
            </a:stretch>
          </p:blipFill>
          <p:spPr>
            <a:xfrm>
              <a:off x="6933682" y="7881335"/>
              <a:ext cx="66389" cy="65665"/>
            </a:xfrm>
            <a:prstGeom prst="rect">
              <a:avLst/>
            </a:prstGeom>
          </p:spPr>
        </p:pic>
        <p:sp>
          <p:nvSpPr>
            <p:cNvPr id="21" name="object 21"/>
            <p:cNvSpPr/>
            <p:nvPr/>
          </p:nvSpPr>
          <p:spPr>
            <a:xfrm>
              <a:off x="6842227" y="7697901"/>
              <a:ext cx="102235" cy="145415"/>
            </a:xfrm>
            <a:custGeom>
              <a:avLst/>
              <a:gdLst/>
              <a:ahLst/>
              <a:cxnLst/>
              <a:rect l="l" t="t" r="r" b="b"/>
              <a:pathLst>
                <a:path w="102234" h="145415">
                  <a:moveTo>
                    <a:pt x="81191" y="4876"/>
                  </a:moveTo>
                  <a:lnTo>
                    <a:pt x="76314" y="0"/>
                  </a:lnTo>
                  <a:lnTo>
                    <a:pt x="4876" y="0"/>
                  </a:lnTo>
                  <a:lnTo>
                    <a:pt x="0" y="4876"/>
                  </a:lnTo>
                  <a:lnTo>
                    <a:pt x="0" y="10934"/>
                  </a:lnTo>
                  <a:lnTo>
                    <a:pt x="0" y="16992"/>
                  </a:lnTo>
                  <a:lnTo>
                    <a:pt x="4876" y="21869"/>
                  </a:lnTo>
                  <a:lnTo>
                    <a:pt x="76314" y="21869"/>
                  </a:lnTo>
                  <a:lnTo>
                    <a:pt x="81191" y="16992"/>
                  </a:lnTo>
                  <a:lnTo>
                    <a:pt x="81191" y="4876"/>
                  </a:lnTo>
                  <a:close/>
                </a:path>
                <a:path w="102234" h="145415">
                  <a:moveTo>
                    <a:pt x="102146" y="111772"/>
                  </a:moveTo>
                  <a:lnTo>
                    <a:pt x="99860" y="106159"/>
                  </a:lnTo>
                  <a:lnTo>
                    <a:pt x="97574" y="100545"/>
                  </a:lnTo>
                  <a:lnTo>
                    <a:pt x="91211" y="97878"/>
                  </a:lnTo>
                  <a:lnTo>
                    <a:pt x="25044" y="124828"/>
                  </a:lnTo>
                  <a:lnTo>
                    <a:pt x="22377" y="131191"/>
                  </a:lnTo>
                  <a:lnTo>
                    <a:pt x="26936" y="142417"/>
                  </a:lnTo>
                  <a:lnTo>
                    <a:pt x="33312" y="145084"/>
                  </a:lnTo>
                  <a:lnTo>
                    <a:pt x="99466" y="118122"/>
                  </a:lnTo>
                  <a:lnTo>
                    <a:pt x="102146" y="111772"/>
                  </a:lnTo>
                  <a:close/>
                </a:path>
              </a:pathLst>
            </a:custGeom>
            <a:solidFill>
              <a:srgbClr val="FFFDFA"/>
            </a:solidFill>
          </p:spPr>
          <p:txBody>
            <a:bodyPr wrap="square" lIns="0" tIns="0" rIns="0" bIns="0" rtlCol="0"/>
            <a:lstStyle/>
            <a:p>
              <a:endParaRPr/>
            </a:p>
          </p:txBody>
        </p:sp>
        <p:pic>
          <p:nvPicPr>
            <p:cNvPr id="22" name="object 22"/>
            <p:cNvPicPr/>
            <p:nvPr/>
          </p:nvPicPr>
          <p:blipFill>
            <a:blip r:embed="rId6" cstate="print"/>
            <a:stretch>
              <a:fillRect/>
            </a:stretch>
          </p:blipFill>
          <p:spPr>
            <a:xfrm>
              <a:off x="6933682" y="7470651"/>
              <a:ext cx="66389" cy="65665"/>
            </a:xfrm>
            <a:prstGeom prst="rect">
              <a:avLst/>
            </a:prstGeom>
          </p:spPr>
        </p:pic>
        <p:sp>
          <p:nvSpPr>
            <p:cNvPr id="23" name="object 23"/>
            <p:cNvSpPr/>
            <p:nvPr/>
          </p:nvSpPr>
          <p:spPr>
            <a:xfrm>
              <a:off x="6864604" y="7375333"/>
              <a:ext cx="322580" cy="247015"/>
            </a:xfrm>
            <a:custGeom>
              <a:avLst/>
              <a:gdLst/>
              <a:ahLst/>
              <a:cxnLst/>
              <a:rect l="l" t="t" r="r" b="b"/>
              <a:pathLst>
                <a:path w="322579" h="247015">
                  <a:moveTo>
                    <a:pt x="79768" y="232664"/>
                  </a:moveTo>
                  <a:lnTo>
                    <a:pt x="77089" y="226314"/>
                  </a:lnTo>
                  <a:lnTo>
                    <a:pt x="10934" y="199351"/>
                  </a:lnTo>
                  <a:lnTo>
                    <a:pt x="4559" y="202018"/>
                  </a:lnTo>
                  <a:lnTo>
                    <a:pt x="0" y="213245"/>
                  </a:lnTo>
                  <a:lnTo>
                    <a:pt x="2667" y="219608"/>
                  </a:lnTo>
                  <a:lnTo>
                    <a:pt x="68834" y="246557"/>
                  </a:lnTo>
                  <a:lnTo>
                    <a:pt x="75196" y="243890"/>
                  </a:lnTo>
                  <a:lnTo>
                    <a:pt x="77482" y="238277"/>
                  </a:lnTo>
                  <a:lnTo>
                    <a:pt x="79768" y="232664"/>
                  </a:lnTo>
                  <a:close/>
                </a:path>
                <a:path w="322579" h="247015">
                  <a:moveTo>
                    <a:pt x="221881" y="92062"/>
                  </a:moveTo>
                  <a:lnTo>
                    <a:pt x="194284" y="26174"/>
                  </a:lnTo>
                  <a:lnTo>
                    <a:pt x="187896" y="23558"/>
                  </a:lnTo>
                  <a:lnTo>
                    <a:pt x="176720" y="28244"/>
                  </a:lnTo>
                  <a:lnTo>
                    <a:pt x="174104" y="34620"/>
                  </a:lnTo>
                  <a:lnTo>
                    <a:pt x="201714" y="100507"/>
                  </a:lnTo>
                  <a:lnTo>
                    <a:pt x="208089" y="103124"/>
                  </a:lnTo>
                  <a:lnTo>
                    <a:pt x="213677" y="100787"/>
                  </a:lnTo>
                  <a:lnTo>
                    <a:pt x="219265" y="98437"/>
                  </a:lnTo>
                  <a:lnTo>
                    <a:pt x="221881" y="92062"/>
                  </a:lnTo>
                  <a:close/>
                </a:path>
                <a:path w="322579" h="247015">
                  <a:moveTo>
                    <a:pt x="322110" y="4889"/>
                  </a:moveTo>
                  <a:lnTo>
                    <a:pt x="317220" y="0"/>
                  </a:lnTo>
                  <a:lnTo>
                    <a:pt x="305104" y="0"/>
                  </a:lnTo>
                  <a:lnTo>
                    <a:pt x="300228" y="4889"/>
                  </a:lnTo>
                  <a:lnTo>
                    <a:pt x="300228" y="76314"/>
                  </a:lnTo>
                  <a:lnTo>
                    <a:pt x="305104" y="81191"/>
                  </a:lnTo>
                  <a:lnTo>
                    <a:pt x="311162" y="81191"/>
                  </a:lnTo>
                  <a:lnTo>
                    <a:pt x="317220" y="81191"/>
                  </a:lnTo>
                  <a:lnTo>
                    <a:pt x="322110" y="76314"/>
                  </a:lnTo>
                  <a:lnTo>
                    <a:pt x="322110" y="4889"/>
                  </a:lnTo>
                  <a:close/>
                </a:path>
              </a:pathLst>
            </a:custGeom>
            <a:solidFill>
              <a:srgbClr val="FFFDFA"/>
            </a:solidFill>
          </p:spPr>
          <p:txBody>
            <a:bodyPr wrap="square" lIns="0" tIns="0" rIns="0" bIns="0" rtlCol="0"/>
            <a:lstStyle/>
            <a:p>
              <a:endParaRPr/>
            </a:p>
          </p:txBody>
        </p:sp>
        <p:pic>
          <p:nvPicPr>
            <p:cNvPr id="24" name="object 24"/>
            <p:cNvPicPr/>
            <p:nvPr/>
          </p:nvPicPr>
          <p:blipFill>
            <a:blip r:embed="rId7" cstate="print"/>
            <a:stretch>
              <a:fillRect/>
            </a:stretch>
          </p:blipFill>
          <p:spPr>
            <a:xfrm>
              <a:off x="7351480" y="7881335"/>
              <a:ext cx="66399" cy="65665"/>
            </a:xfrm>
            <a:prstGeom prst="rect">
              <a:avLst/>
            </a:prstGeom>
          </p:spPr>
        </p:pic>
        <p:sp>
          <p:nvSpPr>
            <p:cNvPr id="25" name="object 25"/>
            <p:cNvSpPr/>
            <p:nvPr/>
          </p:nvSpPr>
          <p:spPr>
            <a:xfrm>
              <a:off x="7407174" y="7697901"/>
              <a:ext cx="102235" cy="145415"/>
            </a:xfrm>
            <a:custGeom>
              <a:avLst/>
              <a:gdLst/>
              <a:ahLst/>
              <a:cxnLst/>
              <a:rect l="l" t="t" r="r" b="b"/>
              <a:pathLst>
                <a:path w="102234" h="145415">
                  <a:moveTo>
                    <a:pt x="79756" y="131191"/>
                  </a:moveTo>
                  <a:lnTo>
                    <a:pt x="77089" y="124828"/>
                  </a:lnTo>
                  <a:lnTo>
                    <a:pt x="10922" y="97878"/>
                  </a:lnTo>
                  <a:lnTo>
                    <a:pt x="4559" y="100545"/>
                  </a:lnTo>
                  <a:lnTo>
                    <a:pt x="2286" y="106159"/>
                  </a:lnTo>
                  <a:lnTo>
                    <a:pt x="0" y="111772"/>
                  </a:lnTo>
                  <a:lnTo>
                    <a:pt x="2667" y="118122"/>
                  </a:lnTo>
                  <a:lnTo>
                    <a:pt x="68834" y="145084"/>
                  </a:lnTo>
                  <a:lnTo>
                    <a:pt x="75196" y="142417"/>
                  </a:lnTo>
                  <a:lnTo>
                    <a:pt x="79756" y="131191"/>
                  </a:lnTo>
                  <a:close/>
                </a:path>
                <a:path w="102234" h="145415">
                  <a:moveTo>
                    <a:pt x="102146" y="4876"/>
                  </a:moveTo>
                  <a:lnTo>
                    <a:pt x="97269" y="0"/>
                  </a:lnTo>
                  <a:lnTo>
                    <a:pt x="25831" y="0"/>
                  </a:lnTo>
                  <a:lnTo>
                    <a:pt x="20955" y="4876"/>
                  </a:lnTo>
                  <a:lnTo>
                    <a:pt x="20955" y="16992"/>
                  </a:lnTo>
                  <a:lnTo>
                    <a:pt x="25831" y="21869"/>
                  </a:lnTo>
                  <a:lnTo>
                    <a:pt x="97269" y="21869"/>
                  </a:lnTo>
                  <a:lnTo>
                    <a:pt x="102146" y="16992"/>
                  </a:lnTo>
                  <a:lnTo>
                    <a:pt x="102146" y="10934"/>
                  </a:lnTo>
                  <a:lnTo>
                    <a:pt x="102146" y="4876"/>
                  </a:lnTo>
                  <a:close/>
                </a:path>
              </a:pathLst>
            </a:custGeom>
            <a:solidFill>
              <a:srgbClr val="FFFDFA"/>
            </a:solidFill>
          </p:spPr>
          <p:txBody>
            <a:bodyPr wrap="square" lIns="0" tIns="0" rIns="0" bIns="0" rtlCol="0"/>
            <a:lstStyle/>
            <a:p>
              <a:endParaRPr/>
            </a:p>
          </p:txBody>
        </p:sp>
        <p:pic>
          <p:nvPicPr>
            <p:cNvPr id="26" name="object 26"/>
            <p:cNvPicPr/>
            <p:nvPr/>
          </p:nvPicPr>
          <p:blipFill>
            <a:blip r:embed="rId8" cstate="print"/>
            <a:stretch>
              <a:fillRect/>
            </a:stretch>
          </p:blipFill>
          <p:spPr>
            <a:xfrm>
              <a:off x="7351480" y="7470651"/>
              <a:ext cx="66399" cy="65665"/>
            </a:xfrm>
            <a:prstGeom prst="rect">
              <a:avLst/>
            </a:prstGeom>
          </p:spPr>
        </p:pic>
        <p:sp>
          <p:nvSpPr>
            <p:cNvPr id="27" name="object 27"/>
            <p:cNvSpPr/>
            <p:nvPr/>
          </p:nvSpPr>
          <p:spPr>
            <a:xfrm>
              <a:off x="7265048" y="7398892"/>
              <a:ext cx="222250" cy="223520"/>
            </a:xfrm>
            <a:custGeom>
              <a:avLst/>
              <a:gdLst/>
              <a:ahLst/>
              <a:cxnLst/>
              <a:rect l="l" t="t" r="r" b="b"/>
              <a:pathLst>
                <a:path w="222250" h="223520">
                  <a:moveTo>
                    <a:pt x="47790" y="11061"/>
                  </a:moveTo>
                  <a:lnTo>
                    <a:pt x="45173" y="4686"/>
                  </a:lnTo>
                  <a:lnTo>
                    <a:pt x="33997" y="0"/>
                  </a:lnTo>
                  <a:lnTo>
                    <a:pt x="27622" y="2616"/>
                  </a:lnTo>
                  <a:lnTo>
                    <a:pt x="0" y="68503"/>
                  </a:lnTo>
                  <a:lnTo>
                    <a:pt x="2616" y="74879"/>
                  </a:lnTo>
                  <a:lnTo>
                    <a:pt x="8216" y="77228"/>
                  </a:lnTo>
                  <a:lnTo>
                    <a:pt x="13792" y="79565"/>
                  </a:lnTo>
                  <a:lnTo>
                    <a:pt x="20193" y="76949"/>
                  </a:lnTo>
                  <a:lnTo>
                    <a:pt x="47790" y="11061"/>
                  </a:lnTo>
                  <a:close/>
                </a:path>
                <a:path w="222250" h="223520">
                  <a:moveTo>
                    <a:pt x="221881" y="189687"/>
                  </a:moveTo>
                  <a:lnTo>
                    <a:pt x="217322" y="178460"/>
                  </a:lnTo>
                  <a:lnTo>
                    <a:pt x="210959" y="175793"/>
                  </a:lnTo>
                  <a:lnTo>
                    <a:pt x="144792" y="202755"/>
                  </a:lnTo>
                  <a:lnTo>
                    <a:pt x="142125" y="209105"/>
                  </a:lnTo>
                  <a:lnTo>
                    <a:pt x="144411" y="214718"/>
                  </a:lnTo>
                  <a:lnTo>
                    <a:pt x="146685" y="220332"/>
                  </a:lnTo>
                  <a:lnTo>
                    <a:pt x="153047" y="222999"/>
                  </a:lnTo>
                  <a:lnTo>
                    <a:pt x="219214" y="196049"/>
                  </a:lnTo>
                  <a:lnTo>
                    <a:pt x="221881" y="189687"/>
                  </a:lnTo>
                  <a:close/>
                </a:path>
              </a:pathLst>
            </a:custGeom>
            <a:solidFill>
              <a:srgbClr val="FFFDFA"/>
            </a:solidFill>
          </p:spPr>
          <p:txBody>
            <a:bodyPr wrap="square" lIns="0" tIns="0" rIns="0" bIns="0" rtlCol="0"/>
            <a:lstStyle/>
            <a:p>
              <a:endParaRPr/>
            </a:p>
          </p:txBody>
        </p:sp>
      </p:grpSp>
      <p:grpSp>
        <p:nvGrpSpPr>
          <p:cNvPr id="28" name="object 28"/>
          <p:cNvGrpSpPr/>
          <p:nvPr/>
        </p:nvGrpSpPr>
        <p:grpSpPr>
          <a:xfrm>
            <a:off x="12193398" y="5500364"/>
            <a:ext cx="657225" cy="657225"/>
            <a:chOff x="12193398" y="5500364"/>
            <a:chExt cx="657225" cy="657225"/>
          </a:xfrm>
        </p:grpSpPr>
        <p:sp>
          <p:nvSpPr>
            <p:cNvPr id="29" name="object 29"/>
            <p:cNvSpPr/>
            <p:nvPr/>
          </p:nvSpPr>
          <p:spPr>
            <a:xfrm>
              <a:off x="12193398" y="5697531"/>
              <a:ext cx="340360" cy="460375"/>
            </a:xfrm>
            <a:custGeom>
              <a:avLst/>
              <a:gdLst/>
              <a:ahLst/>
              <a:cxnLst/>
              <a:rect l="l" t="t" r="r" b="b"/>
              <a:pathLst>
                <a:path w="340359" h="460375">
                  <a:moveTo>
                    <a:pt x="137502" y="460057"/>
                  </a:moveTo>
                  <a:lnTo>
                    <a:pt x="4896" y="460057"/>
                  </a:lnTo>
                  <a:lnTo>
                    <a:pt x="0" y="455150"/>
                  </a:lnTo>
                  <a:lnTo>
                    <a:pt x="0" y="147875"/>
                  </a:lnTo>
                  <a:lnTo>
                    <a:pt x="7551" y="101185"/>
                  </a:lnTo>
                  <a:lnTo>
                    <a:pt x="28568" y="60598"/>
                  </a:lnTo>
                  <a:lnTo>
                    <a:pt x="60598" y="28568"/>
                  </a:lnTo>
                  <a:lnTo>
                    <a:pt x="101185" y="7551"/>
                  </a:lnTo>
                  <a:lnTo>
                    <a:pt x="147875" y="0"/>
                  </a:lnTo>
                  <a:lnTo>
                    <a:pt x="194565" y="7551"/>
                  </a:lnTo>
                  <a:lnTo>
                    <a:pt x="222289" y="21907"/>
                  </a:lnTo>
                  <a:lnTo>
                    <a:pt x="147875" y="21907"/>
                  </a:lnTo>
                  <a:lnTo>
                    <a:pt x="98890" y="31822"/>
                  </a:lnTo>
                  <a:lnTo>
                    <a:pt x="58844" y="58844"/>
                  </a:lnTo>
                  <a:lnTo>
                    <a:pt x="31822" y="98890"/>
                  </a:lnTo>
                  <a:lnTo>
                    <a:pt x="21907" y="147875"/>
                  </a:lnTo>
                  <a:lnTo>
                    <a:pt x="21907" y="438149"/>
                  </a:lnTo>
                  <a:lnTo>
                    <a:pt x="142398" y="438149"/>
                  </a:lnTo>
                  <a:lnTo>
                    <a:pt x="142398" y="455150"/>
                  </a:lnTo>
                  <a:lnTo>
                    <a:pt x="137502" y="460057"/>
                  </a:lnTo>
                  <a:close/>
                </a:path>
                <a:path w="340359" h="460375">
                  <a:moveTo>
                    <a:pt x="142398" y="438149"/>
                  </a:moveTo>
                  <a:lnTo>
                    <a:pt x="120491" y="438149"/>
                  </a:lnTo>
                  <a:lnTo>
                    <a:pt x="120491" y="355427"/>
                  </a:lnTo>
                  <a:lnTo>
                    <a:pt x="125387" y="350519"/>
                  </a:lnTo>
                  <a:lnTo>
                    <a:pt x="273843" y="350519"/>
                  </a:lnTo>
                  <a:lnTo>
                    <a:pt x="273843" y="267797"/>
                  </a:lnTo>
                  <a:lnTo>
                    <a:pt x="278740" y="262889"/>
                  </a:lnTo>
                  <a:lnTo>
                    <a:pt x="308150" y="262889"/>
                  </a:lnTo>
                  <a:lnTo>
                    <a:pt x="274490" y="212404"/>
                  </a:lnTo>
                  <a:lnTo>
                    <a:pt x="273843" y="210279"/>
                  </a:lnTo>
                  <a:lnTo>
                    <a:pt x="273843" y="147875"/>
                  </a:lnTo>
                  <a:lnTo>
                    <a:pt x="263928" y="98890"/>
                  </a:lnTo>
                  <a:lnTo>
                    <a:pt x="236906" y="58844"/>
                  </a:lnTo>
                  <a:lnTo>
                    <a:pt x="196860" y="31822"/>
                  </a:lnTo>
                  <a:lnTo>
                    <a:pt x="147875" y="21907"/>
                  </a:lnTo>
                  <a:lnTo>
                    <a:pt x="222289" y="21907"/>
                  </a:lnTo>
                  <a:lnTo>
                    <a:pt x="235153" y="28568"/>
                  </a:lnTo>
                  <a:lnTo>
                    <a:pt x="267182" y="60598"/>
                  </a:lnTo>
                  <a:lnTo>
                    <a:pt x="288199" y="101185"/>
                  </a:lnTo>
                  <a:lnTo>
                    <a:pt x="295751" y="147875"/>
                  </a:lnTo>
                  <a:lnTo>
                    <a:pt x="295751" y="204802"/>
                  </a:lnTo>
                  <a:lnTo>
                    <a:pt x="339960" y="271127"/>
                  </a:lnTo>
                  <a:lnTo>
                    <a:pt x="340179" y="275453"/>
                  </a:lnTo>
                  <a:lnTo>
                    <a:pt x="336367" y="282573"/>
                  </a:lnTo>
                  <a:lnTo>
                    <a:pt x="332654" y="284797"/>
                  </a:lnTo>
                  <a:lnTo>
                    <a:pt x="295751" y="284797"/>
                  </a:lnTo>
                  <a:lnTo>
                    <a:pt x="295751" y="367520"/>
                  </a:lnTo>
                  <a:lnTo>
                    <a:pt x="290854" y="372427"/>
                  </a:lnTo>
                  <a:lnTo>
                    <a:pt x="142398" y="372427"/>
                  </a:lnTo>
                  <a:lnTo>
                    <a:pt x="142398" y="438149"/>
                  </a:lnTo>
                  <a:close/>
                </a:path>
              </a:pathLst>
            </a:custGeom>
            <a:solidFill>
              <a:srgbClr val="FFFDFA"/>
            </a:solidFill>
          </p:spPr>
          <p:txBody>
            <a:bodyPr wrap="square" lIns="0" tIns="0" rIns="0" bIns="0" rtlCol="0"/>
            <a:lstStyle/>
            <a:p>
              <a:endParaRPr/>
            </a:p>
          </p:txBody>
        </p:sp>
        <p:pic>
          <p:nvPicPr>
            <p:cNvPr id="30" name="object 30"/>
            <p:cNvPicPr/>
            <p:nvPr/>
          </p:nvPicPr>
          <p:blipFill>
            <a:blip r:embed="rId9" cstate="print"/>
            <a:stretch>
              <a:fillRect/>
            </a:stretch>
          </p:blipFill>
          <p:spPr>
            <a:xfrm>
              <a:off x="12259887" y="5742113"/>
              <a:ext cx="173737" cy="173715"/>
            </a:xfrm>
            <a:prstGeom prst="rect">
              <a:avLst/>
            </a:prstGeom>
          </p:spPr>
        </p:pic>
        <p:sp>
          <p:nvSpPr>
            <p:cNvPr id="31" name="object 31"/>
            <p:cNvSpPr/>
            <p:nvPr/>
          </p:nvSpPr>
          <p:spPr>
            <a:xfrm>
              <a:off x="12576779" y="5555133"/>
              <a:ext cx="219075" cy="361950"/>
            </a:xfrm>
            <a:custGeom>
              <a:avLst/>
              <a:gdLst/>
              <a:ahLst/>
              <a:cxnLst/>
              <a:rect l="l" t="t" r="r" b="b"/>
              <a:pathLst>
                <a:path w="219075" h="361950">
                  <a:moveTo>
                    <a:pt x="153352" y="361473"/>
                  </a:moveTo>
                  <a:lnTo>
                    <a:pt x="65722" y="361473"/>
                  </a:lnTo>
                  <a:lnTo>
                    <a:pt x="52944" y="358886"/>
                  </a:lnTo>
                  <a:lnTo>
                    <a:pt x="42497" y="351837"/>
                  </a:lnTo>
                  <a:lnTo>
                    <a:pt x="35448" y="341390"/>
                  </a:lnTo>
                  <a:lnTo>
                    <a:pt x="32861" y="328612"/>
                  </a:lnTo>
                  <a:lnTo>
                    <a:pt x="32861" y="320167"/>
                  </a:lnTo>
                  <a:lnTo>
                    <a:pt x="36147" y="312532"/>
                  </a:lnTo>
                  <a:lnTo>
                    <a:pt x="41405" y="306704"/>
                  </a:lnTo>
                  <a:lnTo>
                    <a:pt x="36158" y="300877"/>
                  </a:lnTo>
                  <a:lnTo>
                    <a:pt x="32861" y="293242"/>
                  </a:lnTo>
                  <a:lnTo>
                    <a:pt x="32861" y="284797"/>
                  </a:lnTo>
                  <a:lnTo>
                    <a:pt x="33571" y="278020"/>
                  </a:lnTo>
                  <a:lnTo>
                    <a:pt x="35599" y="271728"/>
                  </a:lnTo>
                  <a:lnTo>
                    <a:pt x="38794" y="266058"/>
                  </a:lnTo>
                  <a:lnTo>
                    <a:pt x="43004" y="261148"/>
                  </a:lnTo>
                  <a:lnTo>
                    <a:pt x="40386" y="243205"/>
                  </a:lnTo>
                  <a:lnTo>
                    <a:pt x="35957" y="224662"/>
                  </a:lnTo>
                  <a:lnTo>
                    <a:pt x="29964" y="207551"/>
                  </a:lnTo>
                  <a:lnTo>
                    <a:pt x="22661" y="193903"/>
                  </a:lnTo>
                  <a:lnTo>
                    <a:pt x="12870" y="177238"/>
                  </a:lnTo>
                  <a:lnTo>
                    <a:pt x="5774" y="159275"/>
                  </a:lnTo>
                  <a:lnTo>
                    <a:pt x="1457" y="140273"/>
                  </a:lnTo>
                  <a:lnTo>
                    <a:pt x="0" y="120491"/>
                  </a:lnTo>
                  <a:lnTo>
                    <a:pt x="8621" y="73637"/>
                  </a:lnTo>
                  <a:lnTo>
                    <a:pt x="32119" y="35332"/>
                  </a:lnTo>
                  <a:lnTo>
                    <a:pt x="66941" y="9484"/>
                  </a:lnTo>
                  <a:lnTo>
                    <a:pt x="109537" y="0"/>
                  </a:lnTo>
                  <a:lnTo>
                    <a:pt x="152133" y="9484"/>
                  </a:lnTo>
                  <a:lnTo>
                    <a:pt x="168869" y="21907"/>
                  </a:lnTo>
                  <a:lnTo>
                    <a:pt x="109537" y="21907"/>
                  </a:lnTo>
                  <a:lnTo>
                    <a:pt x="75461" y="29667"/>
                  </a:lnTo>
                  <a:lnTo>
                    <a:pt x="47603" y="50817"/>
                  </a:lnTo>
                  <a:lnTo>
                    <a:pt x="28805" y="82157"/>
                  </a:lnTo>
                  <a:lnTo>
                    <a:pt x="21907" y="120491"/>
                  </a:lnTo>
                  <a:lnTo>
                    <a:pt x="23110" y="136934"/>
                  </a:lnTo>
                  <a:lnTo>
                    <a:pt x="26676" y="152702"/>
                  </a:lnTo>
                  <a:lnTo>
                    <a:pt x="32540" y="167585"/>
                  </a:lnTo>
                  <a:lnTo>
                    <a:pt x="40638" y="181372"/>
                  </a:lnTo>
                  <a:lnTo>
                    <a:pt x="48896" y="196188"/>
                  </a:lnTo>
                  <a:lnTo>
                    <a:pt x="55623" y="213952"/>
                  </a:lnTo>
                  <a:lnTo>
                    <a:pt x="60706" y="233111"/>
                  </a:lnTo>
                  <a:lnTo>
                    <a:pt x="64035" y="252111"/>
                  </a:lnTo>
                  <a:lnTo>
                    <a:pt x="177377" y="252111"/>
                  </a:lnTo>
                  <a:lnTo>
                    <a:pt x="176059" y="261148"/>
                  </a:lnTo>
                  <a:lnTo>
                    <a:pt x="180275" y="266058"/>
                  </a:lnTo>
                  <a:lnTo>
                    <a:pt x="183473" y="271728"/>
                  </a:lnTo>
                  <a:lnTo>
                    <a:pt x="184156" y="273843"/>
                  </a:lnTo>
                  <a:lnTo>
                    <a:pt x="59676" y="273843"/>
                  </a:lnTo>
                  <a:lnTo>
                    <a:pt x="54768" y="278761"/>
                  </a:lnTo>
                  <a:lnTo>
                    <a:pt x="54768" y="290833"/>
                  </a:lnTo>
                  <a:lnTo>
                    <a:pt x="59676" y="295751"/>
                  </a:lnTo>
                  <a:lnTo>
                    <a:pt x="185134" y="295751"/>
                  </a:lnTo>
                  <a:lnTo>
                    <a:pt x="182927" y="300877"/>
                  </a:lnTo>
                  <a:lnTo>
                    <a:pt x="177669" y="306704"/>
                  </a:lnTo>
                  <a:lnTo>
                    <a:pt x="182916" y="312532"/>
                  </a:lnTo>
                  <a:lnTo>
                    <a:pt x="185130" y="317658"/>
                  </a:lnTo>
                  <a:lnTo>
                    <a:pt x="59676" y="317658"/>
                  </a:lnTo>
                  <a:lnTo>
                    <a:pt x="54768" y="322576"/>
                  </a:lnTo>
                  <a:lnTo>
                    <a:pt x="54768" y="334648"/>
                  </a:lnTo>
                  <a:lnTo>
                    <a:pt x="59676" y="339566"/>
                  </a:lnTo>
                  <a:lnTo>
                    <a:pt x="183996" y="339566"/>
                  </a:lnTo>
                  <a:lnTo>
                    <a:pt x="183626" y="341390"/>
                  </a:lnTo>
                  <a:lnTo>
                    <a:pt x="176577" y="351837"/>
                  </a:lnTo>
                  <a:lnTo>
                    <a:pt x="166130" y="358886"/>
                  </a:lnTo>
                  <a:lnTo>
                    <a:pt x="153352" y="361473"/>
                  </a:lnTo>
                  <a:close/>
                </a:path>
                <a:path w="219075" h="361950">
                  <a:moveTo>
                    <a:pt x="177378" y="252100"/>
                  </a:moveTo>
                  <a:lnTo>
                    <a:pt x="155039" y="252100"/>
                  </a:lnTo>
                  <a:lnTo>
                    <a:pt x="158370" y="233102"/>
                  </a:lnTo>
                  <a:lnTo>
                    <a:pt x="163457" y="213944"/>
                  </a:lnTo>
                  <a:lnTo>
                    <a:pt x="170187" y="196177"/>
                  </a:lnTo>
                  <a:lnTo>
                    <a:pt x="178447" y="181350"/>
                  </a:lnTo>
                  <a:lnTo>
                    <a:pt x="186538" y="167575"/>
                  </a:lnTo>
                  <a:lnTo>
                    <a:pt x="192399" y="152699"/>
                  </a:lnTo>
                  <a:lnTo>
                    <a:pt x="195964" y="136933"/>
                  </a:lnTo>
                  <a:lnTo>
                    <a:pt x="197167" y="120491"/>
                  </a:lnTo>
                  <a:lnTo>
                    <a:pt x="190269" y="82157"/>
                  </a:lnTo>
                  <a:lnTo>
                    <a:pt x="171471" y="50817"/>
                  </a:lnTo>
                  <a:lnTo>
                    <a:pt x="143613" y="29667"/>
                  </a:lnTo>
                  <a:lnTo>
                    <a:pt x="109537" y="21907"/>
                  </a:lnTo>
                  <a:lnTo>
                    <a:pt x="168869" y="21907"/>
                  </a:lnTo>
                  <a:lnTo>
                    <a:pt x="186955" y="35332"/>
                  </a:lnTo>
                  <a:lnTo>
                    <a:pt x="210453" y="73637"/>
                  </a:lnTo>
                  <a:lnTo>
                    <a:pt x="219074" y="120491"/>
                  </a:lnTo>
                  <a:lnTo>
                    <a:pt x="217617" y="140274"/>
                  </a:lnTo>
                  <a:lnTo>
                    <a:pt x="213298" y="159278"/>
                  </a:lnTo>
                  <a:lnTo>
                    <a:pt x="206195" y="177247"/>
                  </a:lnTo>
                  <a:lnTo>
                    <a:pt x="196388" y="193925"/>
                  </a:lnTo>
                  <a:lnTo>
                    <a:pt x="189090" y="207566"/>
                  </a:lnTo>
                  <a:lnTo>
                    <a:pt x="183101" y="224673"/>
                  </a:lnTo>
                  <a:lnTo>
                    <a:pt x="178674" y="243212"/>
                  </a:lnTo>
                  <a:lnTo>
                    <a:pt x="177378" y="252100"/>
                  </a:lnTo>
                  <a:close/>
                </a:path>
                <a:path w="219075" h="361950">
                  <a:moveTo>
                    <a:pt x="177377" y="252111"/>
                  </a:moveTo>
                  <a:lnTo>
                    <a:pt x="64035" y="252111"/>
                  </a:lnTo>
                  <a:lnTo>
                    <a:pt x="64605" y="252078"/>
                  </a:lnTo>
                  <a:lnTo>
                    <a:pt x="65141" y="251936"/>
                  </a:lnTo>
                  <a:lnTo>
                    <a:pt x="153933" y="251936"/>
                  </a:lnTo>
                  <a:lnTo>
                    <a:pt x="154469" y="252078"/>
                  </a:lnTo>
                  <a:lnTo>
                    <a:pt x="155039" y="252100"/>
                  </a:lnTo>
                  <a:lnTo>
                    <a:pt x="177378" y="252100"/>
                  </a:lnTo>
                  <a:close/>
                </a:path>
                <a:path w="219075" h="361950">
                  <a:moveTo>
                    <a:pt x="185134" y="295751"/>
                  </a:moveTo>
                  <a:lnTo>
                    <a:pt x="159398" y="295751"/>
                  </a:lnTo>
                  <a:lnTo>
                    <a:pt x="164306" y="290833"/>
                  </a:lnTo>
                  <a:lnTo>
                    <a:pt x="164306" y="278761"/>
                  </a:lnTo>
                  <a:lnTo>
                    <a:pt x="159398" y="273843"/>
                  </a:lnTo>
                  <a:lnTo>
                    <a:pt x="184156" y="273843"/>
                  </a:lnTo>
                  <a:lnTo>
                    <a:pt x="185503" y="278020"/>
                  </a:lnTo>
                  <a:lnTo>
                    <a:pt x="186213" y="284797"/>
                  </a:lnTo>
                  <a:lnTo>
                    <a:pt x="186213" y="293242"/>
                  </a:lnTo>
                  <a:lnTo>
                    <a:pt x="185134" y="295751"/>
                  </a:lnTo>
                  <a:close/>
                </a:path>
                <a:path w="219075" h="361950">
                  <a:moveTo>
                    <a:pt x="183996" y="339566"/>
                  </a:moveTo>
                  <a:lnTo>
                    <a:pt x="159398" y="339566"/>
                  </a:lnTo>
                  <a:lnTo>
                    <a:pt x="164306" y="334648"/>
                  </a:lnTo>
                  <a:lnTo>
                    <a:pt x="164306" y="322576"/>
                  </a:lnTo>
                  <a:lnTo>
                    <a:pt x="159398" y="317658"/>
                  </a:lnTo>
                  <a:lnTo>
                    <a:pt x="185130" y="317658"/>
                  </a:lnTo>
                  <a:lnTo>
                    <a:pt x="186213" y="320167"/>
                  </a:lnTo>
                  <a:lnTo>
                    <a:pt x="186213" y="328612"/>
                  </a:lnTo>
                  <a:lnTo>
                    <a:pt x="183996" y="339566"/>
                  </a:lnTo>
                  <a:close/>
                </a:path>
              </a:pathLst>
            </a:custGeom>
            <a:solidFill>
              <a:srgbClr val="FFFDFA"/>
            </a:solidFill>
          </p:spPr>
          <p:txBody>
            <a:bodyPr wrap="square" lIns="0" tIns="0" rIns="0" bIns="0" rtlCol="0"/>
            <a:lstStyle/>
            <a:p>
              <a:endParaRPr/>
            </a:p>
          </p:txBody>
        </p:sp>
        <p:pic>
          <p:nvPicPr>
            <p:cNvPr id="32" name="object 32"/>
            <p:cNvPicPr/>
            <p:nvPr/>
          </p:nvPicPr>
          <p:blipFill>
            <a:blip r:embed="rId10" cstate="print"/>
            <a:stretch>
              <a:fillRect/>
            </a:stretch>
          </p:blipFill>
          <p:spPr>
            <a:xfrm>
              <a:off x="12620594" y="5598948"/>
              <a:ext cx="65722" cy="65722"/>
            </a:xfrm>
            <a:prstGeom prst="rect">
              <a:avLst/>
            </a:prstGeom>
          </p:spPr>
        </p:pic>
        <p:sp>
          <p:nvSpPr>
            <p:cNvPr id="33" name="object 33"/>
            <p:cNvSpPr/>
            <p:nvPr/>
          </p:nvSpPr>
          <p:spPr>
            <a:xfrm>
              <a:off x="12511049" y="5500369"/>
              <a:ext cx="339725" cy="558800"/>
            </a:xfrm>
            <a:custGeom>
              <a:avLst/>
              <a:gdLst/>
              <a:ahLst/>
              <a:cxnLst/>
              <a:rect l="l" t="t" r="r" b="b"/>
              <a:pathLst>
                <a:path w="339725" h="558800">
                  <a:moveTo>
                    <a:pt x="21907" y="317665"/>
                  </a:moveTo>
                  <a:lnTo>
                    <a:pt x="0" y="317665"/>
                  </a:lnTo>
                  <a:lnTo>
                    <a:pt x="0" y="339572"/>
                  </a:lnTo>
                  <a:lnTo>
                    <a:pt x="21907" y="339572"/>
                  </a:lnTo>
                  <a:lnTo>
                    <a:pt x="21907" y="317665"/>
                  </a:lnTo>
                  <a:close/>
                </a:path>
                <a:path w="339725" h="558800">
                  <a:moveTo>
                    <a:pt x="43815" y="131445"/>
                  </a:moveTo>
                  <a:lnTo>
                    <a:pt x="10960" y="131445"/>
                  </a:lnTo>
                  <a:lnTo>
                    <a:pt x="10960" y="153352"/>
                  </a:lnTo>
                  <a:lnTo>
                    <a:pt x="43815" y="153352"/>
                  </a:lnTo>
                  <a:lnTo>
                    <a:pt x="43815" y="131445"/>
                  </a:lnTo>
                  <a:close/>
                </a:path>
                <a:path w="339725" h="558800">
                  <a:moveTo>
                    <a:pt x="65722" y="536740"/>
                  </a:moveTo>
                  <a:lnTo>
                    <a:pt x="43815" y="536740"/>
                  </a:lnTo>
                  <a:lnTo>
                    <a:pt x="43815" y="558647"/>
                  </a:lnTo>
                  <a:lnTo>
                    <a:pt x="65722" y="558647"/>
                  </a:lnTo>
                  <a:lnTo>
                    <a:pt x="65722" y="536740"/>
                  </a:lnTo>
                  <a:close/>
                </a:path>
                <a:path w="339725" h="558800">
                  <a:moveTo>
                    <a:pt x="65722" y="492925"/>
                  </a:moveTo>
                  <a:lnTo>
                    <a:pt x="43815" y="492925"/>
                  </a:lnTo>
                  <a:lnTo>
                    <a:pt x="43815" y="514832"/>
                  </a:lnTo>
                  <a:lnTo>
                    <a:pt x="65722" y="514832"/>
                  </a:lnTo>
                  <a:lnTo>
                    <a:pt x="65722" y="492925"/>
                  </a:lnTo>
                  <a:close/>
                </a:path>
                <a:path w="339725" h="558800">
                  <a:moveTo>
                    <a:pt x="65722" y="449110"/>
                  </a:moveTo>
                  <a:lnTo>
                    <a:pt x="43815" y="449110"/>
                  </a:lnTo>
                  <a:lnTo>
                    <a:pt x="43815" y="471017"/>
                  </a:lnTo>
                  <a:lnTo>
                    <a:pt x="65722" y="471017"/>
                  </a:lnTo>
                  <a:lnTo>
                    <a:pt x="65722" y="449110"/>
                  </a:lnTo>
                  <a:close/>
                </a:path>
                <a:path w="339725" h="558800">
                  <a:moveTo>
                    <a:pt x="65722" y="405295"/>
                  </a:moveTo>
                  <a:lnTo>
                    <a:pt x="43815" y="405295"/>
                  </a:lnTo>
                  <a:lnTo>
                    <a:pt x="43815" y="427202"/>
                  </a:lnTo>
                  <a:lnTo>
                    <a:pt x="65722" y="427202"/>
                  </a:lnTo>
                  <a:lnTo>
                    <a:pt x="65722" y="405295"/>
                  </a:lnTo>
                  <a:close/>
                </a:path>
                <a:path w="339725" h="558800">
                  <a:moveTo>
                    <a:pt x="65722" y="361480"/>
                  </a:moveTo>
                  <a:lnTo>
                    <a:pt x="43815" y="361480"/>
                  </a:lnTo>
                  <a:lnTo>
                    <a:pt x="43815" y="383387"/>
                  </a:lnTo>
                  <a:lnTo>
                    <a:pt x="65722" y="383387"/>
                  </a:lnTo>
                  <a:lnTo>
                    <a:pt x="65722" y="361480"/>
                  </a:lnTo>
                  <a:close/>
                </a:path>
                <a:path w="339725" h="558800">
                  <a:moveTo>
                    <a:pt x="65722" y="317665"/>
                  </a:moveTo>
                  <a:lnTo>
                    <a:pt x="43815" y="317665"/>
                  </a:lnTo>
                  <a:lnTo>
                    <a:pt x="43815" y="339572"/>
                  </a:lnTo>
                  <a:lnTo>
                    <a:pt x="65722" y="339572"/>
                  </a:lnTo>
                  <a:lnTo>
                    <a:pt x="65722" y="317665"/>
                  </a:lnTo>
                  <a:close/>
                </a:path>
                <a:path w="339725" h="558800">
                  <a:moveTo>
                    <a:pt x="90055" y="63614"/>
                  </a:moveTo>
                  <a:lnTo>
                    <a:pt x="66814" y="40386"/>
                  </a:lnTo>
                  <a:lnTo>
                    <a:pt x="51320" y="55867"/>
                  </a:lnTo>
                  <a:lnTo>
                    <a:pt x="74561" y="79108"/>
                  </a:lnTo>
                  <a:lnTo>
                    <a:pt x="90055" y="63614"/>
                  </a:lnTo>
                  <a:close/>
                </a:path>
                <a:path w="339725" h="558800">
                  <a:moveTo>
                    <a:pt x="109537" y="536740"/>
                  </a:moveTo>
                  <a:lnTo>
                    <a:pt x="87630" y="536740"/>
                  </a:lnTo>
                  <a:lnTo>
                    <a:pt x="87630" y="558647"/>
                  </a:lnTo>
                  <a:lnTo>
                    <a:pt x="109537" y="558647"/>
                  </a:lnTo>
                  <a:lnTo>
                    <a:pt x="109537" y="536740"/>
                  </a:lnTo>
                  <a:close/>
                </a:path>
                <a:path w="339725" h="558800">
                  <a:moveTo>
                    <a:pt x="153352" y="536740"/>
                  </a:moveTo>
                  <a:lnTo>
                    <a:pt x="131445" y="536740"/>
                  </a:lnTo>
                  <a:lnTo>
                    <a:pt x="131445" y="558647"/>
                  </a:lnTo>
                  <a:lnTo>
                    <a:pt x="153352" y="558647"/>
                  </a:lnTo>
                  <a:lnTo>
                    <a:pt x="153352" y="536740"/>
                  </a:lnTo>
                  <a:close/>
                </a:path>
                <a:path w="339725" h="558800">
                  <a:moveTo>
                    <a:pt x="186220" y="0"/>
                  </a:moveTo>
                  <a:lnTo>
                    <a:pt x="164312" y="0"/>
                  </a:lnTo>
                  <a:lnTo>
                    <a:pt x="164312" y="32867"/>
                  </a:lnTo>
                  <a:lnTo>
                    <a:pt x="186220" y="32867"/>
                  </a:lnTo>
                  <a:lnTo>
                    <a:pt x="186220" y="0"/>
                  </a:lnTo>
                  <a:close/>
                </a:path>
                <a:path w="339725" h="558800">
                  <a:moveTo>
                    <a:pt x="197167" y="536740"/>
                  </a:moveTo>
                  <a:lnTo>
                    <a:pt x="175260" y="536740"/>
                  </a:lnTo>
                  <a:lnTo>
                    <a:pt x="175260" y="558647"/>
                  </a:lnTo>
                  <a:lnTo>
                    <a:pt x="197167" y="558647"/>
                  </a:lnTo>
                  <a:lnTo>
                    <a:pt x="197167" y="536740"/>
                  </a:lnTo>
                  <a:close/>
                </a:path>
                <a:path w="339725" h="558800">
                  <a:moveTo>
                    <a:pt x="197167" y="492925"/>
                  </a:moveTo>
                  <a:lnTo>
                    <a:pt x="175260" y="492925"/>
                  </a:lnTo>
                  <a:lnTo>
                    <a:pt x="175260" y="514832"/>
                  </a:lnTo>
                  <a:lnTo>
                    <a:pt x="197167" y="514832"/>
                  </a:lnTo>
                  <a:lnTo>
                    <a:pt x="197167" y="492925"/>
                  </a:lnTo>
                  <a:close/>
                </a:path>
                <a:path w="339725" h="558800">
                  <a:moveTo>
                    <a:pt x="197167" y="449110"/>
                  </a:moveTo>
                  <a:lnTo>
                    <a:pt x="175260" y="449110"/>
                  </a:lnTo>
                  <a:lnTo>
                    <a:pt x="175260" y="471017"/>
                  </a:lnTo>
                  <a:lnTo>
                    <a:pt x="197167" y="471017"/>
                  </a:lnTo>
                  <a:lnTo>
                    <a:pt x="197167" y="449110"/>
                  </a:lnTo>
                  <a:close/>
                </a:path>
                <a:path w="339725" h="558800">
                  <a:moveTo>
                    <a:pt x="299186" y="55867"/>
                  </a:moveTo>
                  <a:lnTo>
                    <a:pt x="283692" y="40386"/>
                  </a:lnTo>
                  <a:lnTo>
                    <a:pt x="260451" y="63614"/>
                  </a:lnTo>
                  <a:lnTo>
                    <a:pt x="275945" y="79108"/>
                  </a:lnTo>
                  <a:lnTo>
                    <a:pt x="299186" y="55867"/>
                  </a:lnTo>
                  <a:close/>
                </a:path>
                <a:path w="339725" h="558800">
                  <a:moveTo>
                    <a:pt x="339572" y="131445"/>
                  </a:moveTo>
                  <a:lnTo>
                    <a:pt x="306705" y="131445"/>
                  </a:lnTo>
                  <a:lnTo>
                    <a:pt x="306705" y="153352"/>
                  </a:lnTo>
                  <a:lnTo>
                    <a:pt x="339572" y="153352"/>
                  </a:lnTo>
                  <a:lnTo>
                    <a:pt x="339572" y="131445"/>
                  </a:lnTo>
                  <a:close/>
                </a:path>
              </a:pathLst>
            </a:custGeom>
            <a:solidFill>
              <a:srgbClr val="FFFDFA"/>
            </a:solidFill>
          </p:spPr>
          <p:txBody>
            <a:bodyPr wrap="square" lIns="0" tIns="0" rIns="0" bIns="0" rtlCol="0"/>
            <a:lstStyle/>
            <a:p>
              <a:endParaRPr/>
            </a:p>
          </p:txBody>
        </p:sp>
      </p:grpSp>
      <p:sp>
        <p:nvSpPr>
          <p:cNvPr id="34" name="object 34"/>
          <p:cNvSpPr/>
          <p:nvPr/>
        </p:nvSpPr>
        <p:spPr>
          <a:xfrm>
            <a:off x="12282787" y="7702763"/>
            <a:ext cx="448945" cy="426720"/>
          </a:xfrm>
          <a:custGeom>
            <a:avLst/>
            <a:gdLst/>
            <a:ahLst/>
            <a:cxnLst/>
            <a:rect l="l" t="t" r="r" b="b"/>
            <a:pathLst>
              <a:path w="448945" h="426720">
                <a:moveTo>
                  <a:pt x="168223" y="426166"/>
                </a:moveTo>
                <a:lnTo>
                  <a:pt x="144380" y="421805"/>
                </a:lnTo>
                <a:lnTo>
                  <a:pt x="124275" y="409797"/>
                </a:lnTo>
                <a:lnTo>
                  <a:pt x="109524" y="391756"/>
                </a:lnTo>
                <a:lnTo>
                  <a:pt x="101741" y="369296"/>
                </a:lnTo>
                <a:lnTo>
                  <a:pt x="79279" y="361502"/>
                </a:lnTo>
                <a:lnTo>
                  <a:pt x="61234" y="346748"/>
                </a:lnTo>
                <a:lnTo>
                  <a:pt x="49222" y="326645"/>
                </a:lnTo>
                <a:lnTo>
                  <a:pt x="44859" y="302802"/>
                </a:lnTo>
                <a:lnTo>
                  <a:pt x="44914" y="298507"/>
                </a:lnTo>
                <a:lnTo>
                  <a:pt x="45220" y="295300"/>
                </a:lnTo>
                <a:lnTo>
                  <a:pt x="45969" y="291419"/>
                </a:lnTo>
                <a:lnTo>
                  <a:pt x="26883" y="277162"/>
                </a:lnTo>
                <a:lnTo>
                  <a:pt x="12403" y="258665"/>
                </a:lnTo>
                <a:lnTo>
                  <a:pt x="3214" y="236960"/>
                </a:lnTo>
                <a:lnTo>
                  <a:pt x="0" y="213083"/>
                </a:lnTo>
                <a:lnTo>
                  <a:pt x="3214" y="189206"/>
                </a:lnTo>
                <a:lnTo>
                  <a:pt x="12403" y="167501"/>
                </a:lnTo>
                <a:lnTo>
                  <a:pt x="26883" y="149004"/>
                </a:lnTo>
                <a:lnTo>
                  <a:pt x="45969" y="134747"/>
                </a:lnTo>
                <a:lnTo>
                  <a:pt x="45218" y="130855"/>
                </a:lnTo>
                <a:lnTo>
                  <a:pt x="44913" y="127648"/>
                </a:lnTo>
                <a:lnTo>
                  <a:pt x="44859" y="123364"/>
                </a:lnTo>
                <a:lnTo>
                  <a:pt x="49222" y="99520"/>
                </a:lnTo>
                <a:lnTo>
                  <a:pt x="61234" y="79415"/>
                </a:lnTo>
                <a:lnTo>
                  <a:pt x="79279" y="64664"/>
                </a:lnTo>
                <a:lnTo>
                  <a:pt x="101741" y="56882"/>
                </a:lnTo>
                <a:lnTo>
                  <a:pt x="109524" y="34420"/>
                </a:lnTo>
                <a:lnTo>
                  <a:pt x="124275" y="16375"/>
                </a:lnTo>
                <a:lnTo>
                  <a:pt x="144380" y="4363"/>
                </a:lnTo>
                <a:lnTo>
                  <a:pt x="168223" y="0"/>
                </a:lnTo>
                <a:lnTo>
                  <a:pt x="185161" y="2160"/>
                </a:lnTo>
                <a:lnTo>
                  <a:pt x="200514" y="8275"/>
                </a:lnTo>
                <a:lnTo>
                  <a:pt x="213739" y="17794"/>
                </a:lnTo>
                <a:lnTo>
                  <a:pt x="217695" y="22429"/>
                </a:lnTo>
                <a:lnTo>
                  <a:pt x="168223" y="22429"/>
                </a:lnTo>
                <a:lnTo>
                  <a:pt x="153338" y="24986"/>
                </a:lnTo>
                <a:lnTo>
                  <a:pt x="140591" y="32063"/>
                </a:lnTo>
                <a:lnTo>
                  <a:pt x="130832" y="42774"/>
                </a:lnTo>
                <a:lnTo>
                  <a:pt x="124911" y="56231"/>
                </a:lnTo>
                <a:lnTo>
                  <a:pt x="146168" y="61049"/>
                </a:lnTo>
                <a:lnTo>
                  <a:pt x="163496" y="73108"/>
                </a:lnTo>
                <a:lnTo>
                  <a:pt x="167073" y="78504"/>
                </a:lnTo>
                <a:lnTo>
                  <a:pt x="112149" y="78504"/>
                </a:lnTo>
                <a:lnTo>
                  <a:pt x="94702" y="82034"/>
                </a:lnTo>
                <a:lnTo>
                  <a:pt x="80441" y="91656"/>
                </a:lnTo>
                <a:lnTo>
                  <a:pt x="70819" y="105917"/>
                </a:lnTo>
                <a:lnTo>
                  <a:pt x="67289" y="123364"/>
                </a:lnTo>
                <a:lnTo>
                  <a:pt x="67289" y="127648"/>
                </a:lnTo>
                <a:lnTo>
                  <a:pt x="68096" y="132201"/>
                </a:lnTo>
                <a:lnTo>
                  <a:pt x="71584" y="142833"/>
                </a:lnTo>
                <a:lnTo>
                  <a:pt x="68859" y="148833"/>
                </a:lnTo>
                <a:lnTo>
                  <a:pt x="33605" y="175901"/>
                </a:lnTo>
                <a:lnTo>
                  <a:pt x="22429" y="213083"/>
                </a:lnTo>
                <a:lnTo>
                  <a:pt x="25337" y="232707"/>
                </a:lnTo>
                <a:lnTo>
                  <a:pt x="33605" y="250266"/>
                </a:lnTo>
                <a:lnTo>
                  <a:pt x="46549" y="264730"/>
                </a:lnTo>
                <a:lnTo>
                  <a:pt x="63487" y="275068"/>
                </a:lnTo>
                <a:lnTo>
                  <a:pt x="68848" y="277344"/>
                </a:lnTo>
                <a:lnTo>
                  <a:pt x="71584" y="283344"/>
                </a:lnTo>
                <a:lnTo>
                  <a:pt x="68096" y="293965"/>
                </a:lnTo>
                <a:lnTo>
                  <a:pt x="67291" y="298507"/>
                </a:lnTo>
                <a:lnTo>
                  <a:pt x="67289" y="302802"/>
                </a:lnTo>
                <a:lnTo>
                  <a:pt x="70819" y="320249"/>
                </a:lnTo>
                <a:lnTo>
                  <a:pt x="80441" y="334510"/>
                </a:lnTo>
                <a:lnTo>
                  <a:pt x="94702" y="344132"/>
                </a:lnTo>
                <a:lnTo>
                  <a:pt x="112149" y="347662"/>
                </a:lnTo>
                <a:lnTo>
                  <a:pt x="161708" y="347662"/>
                </a:lnTo>
                <a:lnTo>
                  <a:pt x="146310" y="360715"/>
                </a:lnTo>
                <a:lnTo>
                  <a:pt x="124586" y="368892"/>
                </a:lnTo>
                <a:lnTo>
                  <a:pt x="130341" y="382739"/>
                </a:lnTo>
                <a:lnTo>
                  <a:pt x="140138" y="393783"/>
                </a:lnTo>
                <a:lnTo>
                  <a:pt x="153068" y="401093"/>
                </a:lnTo>
                <a:lnTo>
                  <a:pt x="168223" y="403737"/>
                </a:lnTo>
                <a:lnTo>
                  <a:pt x="217692" y="403737"/>
                </a:lnTo>
                <a:lnTo>
                  <a:pt x="213729" y="408377"/>
                </a:lnTo>
                <a:lnTo>
                  <a:pt x="200498" y="417895"/>
                </a:lnTo>
                <a:lnTo>
                  <a:pt x="185145" y="424008"/>
                </a:lnTo>
                <a:lnTo>
                  <a:pt x="168223" y="426166"/>
                </a:lnTo>
                <a:close/>
              </a:path>
              <a:path w="448945" h="426720">
                <a:moveTo>
                  <a:pt x="256689" y="30168"/>
                </a:moveTo>
                <a:lnTo>
                  <a:pt x="224298" y="30168"/>
                </a:lnTo>
                <a:lnTo>
                  <a:pt x="234867" y="17789"/>
                </a:lnTo>
                <a:lnTo>
                  <a:pt x="248098" y="8271"/>
                </a:lnTo>
                <a:lnTo>
                  <a:pt x="263451" y="2158"/>
                </a:lnTo>
                <a:lnTo>
                  <a:pt x="280372" y="0"/>
                </a:lnTo>
                <a:lnTo>
                  <a:pt x="304216" y="4363"/>
                </a:lnTo>
                <a:lnTo>
                  <a:pt x="324321" y="16375"/>
                </a:lnTo>
                <a:lnTo>
                  <a:pt x="329270" y="22429"/>
                </a:lnTo>
                <a:lnTo>
                  <a:pt x="280372" y="22429"/>
                </a:lnTo>
                <a:lnTo>
                  <a:pt x="262926" y="25960"/>
                </a:lnTo>
                <a:lnTo>
                  <a:pt x="256689" y="30168"/>
                </a:lnTo>
                <a:close/>
              </a:path>
              <a:path w="448945" h="426720">
                <a:moveTo>
                  <a:pt x="179438" y="224298"/>
                </a:moveTo>
                <a:lnTo>
                  <a:pt x="157008" y="224298"/>
                </a:lnTo>
                <a:lnTo>
                  <a:pt x="161422" y="202492"/>
                </a:lnTo>
                <a:lnTo>
                  <a:pt x="173451" y="184666"/>
                </a:lnTo>
                <a:lnTo>
                  <a:pt x="191277" y="172637"/>
                </a:lnTo>
                <a:lnTo>
                  <a:pt x="213083" y="168223"/>
                </a:lnTo>
                <a:lnTo>
                  <a:pt x="213083" y="67289"/>
                </a:lnTo>
                <a:lnTo>
                  <a:pt x="209553" y="49842"/>
                </a:lnTo>
                <a:lnTo>
                  <a:pt x="199931" y="35582"/>
                </a:lnTo>
                <a:lnTo>
                  <a:pt x="185670" y="25960"/>
                </a:lnTo>
                <a:lnTo>
                  <a:pt x="168223" y="22429"/>
                </a:lnTo>
                <a:lnTo>
                  <a:pt x="217695" y="22429"/>
                </a:lnTo>
                <a:lnTo>
                  <a:pt x="224298" y="30168"/>
                </a:lnTo>
                <a:lnTo>
                  <a:pt x="256689" y="30168"/>
                </a:lnTo>
                <a:lnTo>
                  <a:pt x="248665" y="35582"/>
                </a:lnTo>
                <a:lnTo>
                  <a:pt x="239043" y="49842"/>
                </a:lnTo>
                <a:lnTo>
                  <a:pt x="235513" y="67289"/>
                </a:lnTo>
                <a:lnTo>
                  <a:pt x="235513" y="190653"/>
                </a:lnTo>
                <a:lnTo>
                  <a:pt x="213083" y="190653"/>
                </a:lnTo>
                <a:lnTo>
                  <a:pt x="200000" y="193302"/>
                </a:lnTo>
                <a:lnTo>
                  <a:pt x="189305" y="200519"/>
                </a:lnTo>
                <a:lnTo>
                  <a:pt x="182087" y="211215"/>
                </a:lnTo>
                <a:lnTo>
                  <a:pt x="179438" y="224298"/>
                </a:lnTo>
                <a:close/>
              </a:path>
              <a:path w="448945" h="426720">
                <a:moveTo>
                  <a:pt x="280372" y="134579"/>
                </a:moveTo>
                <a:lnTo>
                  <a:pt x="280372" y="112149"/>
                </a:lnTo>
                <a:lnTo>
                  <a:pt x="297819" y="108618"/>
                </a:lnTo>
                <a:lnTo>
                  <a:pt x="312080" y="98996"/>
                </a:lnTo>
                <a:lnTo>
                  <a:pt x="321702" y="84736"/>
                </a:lnTo>
                <a:lnTo>
                  <a:pt x="325232" y="67289"/>
                </a:lnTo>
                <a:lnTo>
                  <a:pt x="321702" y="49842"/>
                </a:lnTo>
                <a:lnTo>
                  <a:pt x="312080" y="35582"/>
                </a:lnTo>
                <a:lnTo>
                  <a:pt x="297819" y="25960"/>
                </a:lnTo>
                <a:lnTo>
                  <a:pt x="280372" y="22429"/>
                </a:lnTo>
                <a:lnTo>
                  <a:pt x="329270" y="22429"/>
                </a:lnTo>
                <a:lnTo>
                  <a:pt x="339072" y="34420"/>
                </a:lnTo>
                <a:lnTo>
                  <a:pt x="346855" y="56882"/>
                </a:lnTo>
                <a:lnTo>
                  <a:pt x="369316" y="64664"/>
                </a:lnTo>
                <a:lnTo>
                  <a:pt x="387361" y="79415"/>
                </a:lnTo>
                <a:lnTo>
                  <a:pt x="387547" y="79726"/>
                </a:lnTo>
                <a:lnTo>
                  <a:pt x="346462" y="79726"/>
                </a:lnTo>
                <a:lnTo>
                  <a:pt x="338285" y="101450"/>
                </a:lnTo>
                <a:lnTo>
                  <a:pt x="323540" y="118844"/>
                </a:lnTo>
                <a:lnTo>
                  <a:pt x="303734" y="130392"/>
                </a:lnTo>
                <a:lnTo>
                  <a:pt x="280372" y="134579"/>
                </a:lnTo>
                <a:close/>
              </a:path>
              <a:path w="448945" h="426720">
                <a:moveTo>
                  <a:pt x="179438" y="112149"/>
                </a:moveTo>
                <a:lnTo>
                  <a:pt x="157008" y="112149"/>
                </a:lnTo>
                <a:lnTo>
                  <a:pt x="154360" y="99066"/>
                </a:lnTo>
                <a:lnTo>
                  <a:pt x="147142" y="88370"/>
                </a:lnTo>
                <a:lnTo>
                  <a:pt x="136446" y="81152"/>
                </a:lnTo>
                <a:lnTo>
                  <a:pt x="123364" y="78504"/>
                </a:lnTo>
                <a:lnTo>
                  <a:pt x="167073" y="78504"/>
                </a:lnTo>
                <a:lnTo>
                  <a:pt x="175164" y="90708"/>
                </a:lnTo>
                <a:lnTo>
                  <a:pt x="179438" y="112149"/>
                </a:lnTo>
                <a:close/>
              </a:path>
              <a:path w="448945" h="426720">
                <a:moveTo>
                  <a:pt x="386243" y="347662"/>
                </a:moveTo>
                <a:lnTo>
                  <a:pt x="336447" y="347662"/>
                </a:lnTo>
                <a:lnTo>
                  <a:pt x="353894" y="344132"/>
                </a:lnTo>
                <a:lnTo>
                  <a:pt x="368154" y="334510"/>
                </a:lnTo>
                <a:lnTo>
                  <a:pt x="377776" y="320249"/>
                </a:lnTo>
                <a:lnTo>
                  <a:pt x="381307" y="302802"/>
                </a:lnTo>
                <a:lnTo>
                  <a:pt x="381307" y="298507"/>
                </a:lnTo>
                <a:lnTo>
                  <a:pt x="380499" y="293954"/>
                </a:lnTo>
                <a:lnTo>
                  <a:pt x="377011" y="283344"/>
                </a:lnTo>
                <a:lnTo>
                  <a:pt x="379737" y="277333"/>
                </a:lnTo>
                <a:lnTo>
                  <a:pt x="414991" y="250265"/>
                </a:lnTo>
                <a:lnTo>
                  <a:pt x="426166" y="213083"/>
                </a:lnTo>
                <a:lnTo>
                  <a:pt x="423259" y="193459"/>
                </a:lnTo>
                <a:lnTo>
                  <a:pt x="414991" y="175900"/>
                </a:lnTo>
                <a:lnTo>
                  <a:pt x="402046" y="161436"/>
                </a:lnTo>
                <a:lnTo>
                  <a:pt x="385109" y="151098"/>
                </a:lnTo>
                <a:lnTo>
                  <a:pt x="379748" y="148821"/>
                </a:lnTo>
                <a:lnTo>
                  <a:pt x="377011" y="142821"/>
                </a:lnTo>
                <a:lnTo>
                  <a:pt x="380499" y="132201"/>
                </a:lnTo>
                <a:lnTo>
                  <a:pt x="381307" y="127648"/>
                </a:lnTo>
                <a:lnTo>
                  <a:pt x="381307" y="123364"/>
                </a:lnTo>
                <a:lnTo>
                  <a:pt x="378663" y="108209"/>
                </a:lnTo>
                <a:lnTo>
                  <a:pt x="371353" y="95279"/>
                </a:lnTo>
                <a:lnTo>
                  <a:pt x="360309" y="85482"/>
                </a:lnTo>
                <a:lnTo>
                  <a:pt x="346462" y="79726"/>
                </a:lnTo>
                <a:lnTo>
                  <a:pt x="387547" y="79726"/>
                </a:lnTo>
                <a:lnTo>
                  <a:pt x="399373" y="99520"/>
                </a:lnTo>
                <a:lnTo>
                  <a:pt x="403737" y="123364"/>
                </a:lnTo>
                <a:lnTo>
                  <a:pt x="403683" y="127648"/>
                </a:lnTo>
                <a:lnTo>
                  <a:pt x="403378" y="130855"/>
                </a:lnTo>
                <a:lnTo>
                  <a:pt x="402626" y="134747"/>
                </a:lnTo>
                <a:lnTo>
                  <a:pt x="421713" y="149004"/>
                </a:lnTo>
                <a:lnTo>
                  <a:pt x="436193" y="167501"/>
                </a:lnTo>
                <a:lnTo>
                  <a:pt x="445381" y="189206"/>
                </a:lnTo>
                <a:lnTo>
                  <a:pt x="448596" y="213083"/>
                </a:lnTo>
                <a:lnTo>
                  <a:pt x="445382" y="236960"/>
                </a:lnTo>
                <a:lnTo>
                  <a:pt x="436194" y="258665"/>
                </a:lnTo>
                <a:lnTo>
                  <a:pt x="421718" y="277162"/>
                </a:lnTo>
                <a:lnTo>
                  <a:pt x="402638" y="291419"/>
                </a:lnTo>
                <a:lnTo>
                  <a:pt x="403379" y="295311"/>
                </a:lnTo>
                <a:lnTo>
                  <a:pt x="403682" y="298507"/>
                </a:lnTo>
                <a:lnTo>
                  <a:pt x="403737" y="302802"/>
                </a:lnTo>
                <a:lnTo>
                  <a:pt x="399373" y="326645"/>
                </a:lnTo>
                <a:lnTo>
                  <a:pt x="387361" y="346748"/>
                </a:lnTo>
                <a:lnTo>
                  <a:pt x="386243" y="347662"/>
                </a:lnTo>
                <a:close/>
              </a:path>
              <a:path w="448945" h="426720">
                <a:moveTo>
                  <a:pt x="217692" y="403737"/>
                </a:moveTo>
                <a:lnTo>
                  <a:pt x="168223" y="403737"/>
                </a:lnTo>
                <a:lnTo>
                  <a:pt x="185670" y="400206"/>
                </a:lnTo>
                <a:lnTo>
                  <a:pt x="199931" y="390584"/>
                </a:lnTo>
                <a:lnTo>
                  <a:pt x="209553" y="376323"/>
                </a:lnTo>
                <a:lnTo>
                  <a:pt x="213083" y="358877"/>
                </a:lnTo>
                <a:lnTo>
                  <a:pt x="213083" y="190653"/>
                </a:lnTo>
                <a:lnTo>
                  <a:pt x="235513" y="190653"/>
                </a:lnTo>
                <a:lnTo>
                  <a:pt x="235513" y="358877"/>
                </a:lnTo>
                <a:lnTo>
                  <a:pt x="239043" y="376323"/>
                </a:lnTo>
                <a:lnTo>
                  <a:pt x="248665" y="390584"/>
                </a:lnTo>
                <a:lnTo>
                  <a:pt x="256689" y="395998"/>
                </a:lnTo>
                <a:lnTo>
                  <a:pt x="224298" y="395998"/>
                </a:lnTo>
                <a:lnTo>
                  <a:pt x="217692" y="403737"/>
                </a:lnTo>
                <a:close/>
              </a:path>
              <a:path w="448945" h="426720">
                <a:moveTo>
                  <a:pt x="161708" y="347662"/>
                </a:moveTo>
                <a:lnTo>
                  <a:pt x="112149" y="347662"/>
                </a:lnTo>
                <a:lnTo>
                  <a:pt x="129595" y="344132"/>
                </a:lnTo>
                <a:lnTo>
                  <a:pt x="143856" y="334510"/>
                </a:lnTo>
                <a:lnTo>
                  <a:pt x="153478" y="320249"/>
                </a:lnTo>
                <a:lnTo>
                  <a:pt x="157008" y="302802"/>
                </a:lnTo>
                <a:lnTo>
                  <a:pt x="179438" y="302802"/>
                </a:lnTo>
                <a:lnTo>
                  <a:pt x="175252" y="326164"/>
                </a:lnTo>
                <a:lnTo>
                  <a:pt x="163704" y="345970"/>
                </a:lnTo>
                <a:lnTo>
                  <a:pt x="161708" y="347662"/>
                </a:lnTo>
                <a:close/>
              </a:path>
              <a:path w="448945" h="426720">
                <a:moveTo>
                  <a:pt x="329276" y="403737"/>
                </a:moveTo>
                <a:lnTo>
                  <a:pt x="280372" y="403737"/>
                </a:lnTo>
                <a:lnTo>
                  <a:pt x="295257" y="401180"/>
                </a:lnTo>
                <a:lnTo>
                  <a:pt x="308005" y="394103"/>
                </a:lnTo>
                <a:lnTo>
                  <a:pt x="317764" y="383392"/>
                </a:lnTo>
                <a:lnTo>
                  <a:pt x="323684" y="369935"/>
                </a:lnTo>
                <a:lnTo>
                  <a:pt x="302428" y="365117"/>
                </a:lnTo>
                <a:lnTo>
                  <a:pt x="285100" y="353058"/>
                </a:lnTo>
                <a:lnTo>
                  <a:pt x="273432" y="335458"/>
                </a:lnTo>
                <a:lnTo>
                  <a:pt x="269158" y="314017"/>
                </a:lnTo>
                <a:lnTo>
                  <a:pt x="291587" y="314017"/>
                </a:lnTo>
                <a:lnTo>
                  <a:pt x="294236" y="327100"/>
                </a:lnTo>
                <a:lnTo>
                  <a:pt x="301454" y="337796"/>
                </a:lnTo>
                <a:lnTo>
                  <a:pt x="312150" y="345014"/>
                </a:lnTo>
                <a:lnTo>
                  <a:pt x="325232" y="347662"/>
                </a:lnTo>
                <a:lnTo>
                  <a:pt x="386243" y="347662"/>
                </a:lnTo>
                <a:lnTo>
                  <a:pt x="369316" y="361502"/>
                </a:lnTo>
                <a:lnTo>
                  <a:pt x="346855" y="369296"/>
                </a:lnTo>
                <a:lnTo>
                  <a:pt x="339072" y="391756"/>
                </a:lnTo>
                <a:lnTo>
                  <a:pt x="329276" y="403737"/>
                </a:lnTo>
                <a:close/>
              </a:path>
              <a:path w="448945" h="426720">
                <a:moveTo>
                  <a:pt x="280372" y="426166"/>
                </a:moveTo>
                <a:lnTo>
                  <a:pt x="263434" y="424006"/>
                </a:lnTo>
                <a:lnTo>
                  <a:pt x="248082" y="417891"/>
                </a:lnTo>
                <a:lnTo>
                  <a:pt x="234857" y="408372"/>
                </a:lnTo>
                <a:lnTo>
                  <a:pt x="224298" y="395998"/>
                </a:lnTo>
                <a:lnTo>
                  <a:pt x="256689" y="395998"/>
                </a:lnTo>
                <a:lnTo>
                  <a:pt x="262926" y="400206"/>
                </a:lnTo>
                <a:lnTo>
                  <a:pt x="280372" y="403737"/>
                </a:lnTo>
                <a:lnTo>
                  <a:pt x="329276" y="403737"/>
                </a:lnTo>
                <a:lnTo>
                  <a:pt x="324321" y="409797"/>
                </a:lnTo>
                <a:lnTo>
                  <a:pt x="304216" y="421805"/>
                </a:lnTo>
                <a:lnTo>
                  <a:pt x="280372" y="426166"/>
                </a:lnTo>
                <a:close/>
              </a:path>
            </a:pathLst>
          </a:custGeom>
          <a:solidFill>
            <a:srgbClr val="FFFDFA"/>
          </a:solidFill>
        </p:spPr>
        <p:txBody>
          <a:bodyPr wrap="square" lIns="0" tIns="0" rIns="0" bIns="0" rtlCol="0"/>
          <a:lstStyle/>
          <a:p>
            <a:endParaRPr/>
          </a:p>
        </p:txBody>
      </p:sp>
      <p:grpSp>
        <p:nvGrpSpPr>
          <p:cNvPr id="35" name="object 35"/>
          <p:cNvGrpSpPr/>
          <p:nvPr/>
        </p:nvGrpSpPr>
        <p:grpSpPr>
          <a:xfrm>
            <a:off x="12596805" y="7433605"/>
            <a:ext cx="269240" cy="269240"/>
            <a:chOff x="12596805" y="7433605"/>
            <a:chExt cx="269240" cy="269240"/>
          </a:xfrm>
        </p:grpSpPr>
        <p:pic>
          <p:nvPicPr>
            <p:cNvPr id="36" name="object 36"/>
            <p:cNvPicPr/>
            <p:nvPr/>
          </p:nvPicPr>
          <p:blipFill>
            <a:blip r:embed="rId11" cstate="print"/>
            <a:stretch>
              <a:fillRect/>
            </a:stretch>
          </p:blipFill>
          <p:spPr>
            <a:xfrm>
              <a:off x="12651781" y="7488581"/>
              <a:ext cx="159206" cy="159206"/>
            </a:xfrm>
            <a:prstGeom prst="rect">
              <a:avLst/>
            </a:prstGeom>
          </p:spPr>
        </p:pic>
        <p:sp>
          <p:nvSpPr>
            <p:cNvPr id="37" name="object 37"/>
            <p:cNvSpPr/>
            <p:nvPr/>
          </p:nvSpPr>
          <p:spPr>
            <a:xfrm>
              <a:off x="12596805" y="7433605"/>
              <a:ext cx="269240" cy="269240"/>
            </a:xfrm>
            <a:custGeom>
              <a:avLst/>
              <a:gdLst/>
              <a:ahLst/>
              <a:cxnLst/>
              <a:rect l="l" t="t" r="r" b="b"/>
              <a:pathLst>
                <a:path w="269240" h="269240">
                  <a:moveTo>
                    <a:pt x="20164" y="258302"/>
                  </a:moveTo>
                  <a:lnTo>
                    <a:pt x="16530" y="256956"/>
                  </a:lnTo>
                  <a:lnTo>
                    <a:pt x="11618" y="251472"/>
                  </a:lnTo>
                  <a:lnTo>
                    <a:pt x="10665" y="247715"/>
                  </a:lnTo>
                  <a:lnTo>
                    <a:pt x="20568" y="206074"/>
                  </a:lnTo>
                  <a:lnTo>
                    <a:pt x="11672" y="189441"/>
                  </a:lnTo>
                  <a:lnTo>
                    <a:pt x="5233" y="171836"/>
                  </a:lnTo>
                  <a:lnTo>
                    <a:pt x="1319" y="153476"/>
                  </a:lnTo>
                  <a:lnTo>
                    <a:pt x="0" y="134579"/>
                  </a:lnTo>
                  <a:lnTo>
                    <a:pt x="6872" y="92086"/>
                  </a:lnTo>
                  <a:lnTo>
                    <a:pt x="25999" y="55148"/>
                  </a:lnTo>
                  <a:lnTo>
                    <a:pt x="55148" y="25999"/>
                  </a:lnTo>
                  <a:lnTo>
                    <a:pt x="92086" y="6872"/>
                  </a:lnTo>
                  <a:lnTo>
                    <a:pt x="134579" y="0"/>
                  </a:lnTo>
                  <a:lnTo>
                    <a:pt x="177071" y="6872"/>
                  </a:lnTo>
                  <a:lnTo>
                    <a:pt x="207115" y="22429"/>
                  </a:lnTo>
                  <a:lnTo>
                    <a:pt x="134579" y="22429"/>
                  </a:lnTo>
                  <a:lnTo>
                    <a:pt x="90967" y="31257"/>
                  </a:lnTo>
                  <a:lnTo>
                    <a:pt x="55314" y="55314"/>
                  </a:lnTo>
                  <a:lnTo>
                    <a:pt x="31257" y="90967"/>
                  </a:lnTo>
                  <a:lnTo>
                    <a:pt x="22429" y="134579"/>
                  </a:lnTo>
                  <a:lnTo>
                    <a:pt x="23678" y="151349"/>
                  </a:lnTo>
                  <a:lnTo>
                    <a:pt x="27378" y="167599"/>
                  </a:lnTo>
                  <a:lnTo>
                    <a:pt x="33463" y="183107"/>
                  </a:lnTo>
                  <a:lnTo>
                    <a:pt x="41865" y="197651"/>
                  </a:lnTo>
                  <a:lnTo>
                    <a:pt x="43637" y="200253"/>
                  </a:lnTo>
                  <a:lnTo>
                    <a:pt x="44231" y="203483"/>
                  </a:lnTo>
                  <a:lnTo>
                    <a:pt x="37065" y="233629"/>
                  </a:lnTo>
                  <a:lnTo>
                    <a:pt x="82723" y="233629"/>
                  </a:lnTo>
                  <a:lnTo>
                    <a:pt x="90980" y="237809"/>
                  </a:lnTo>
                  <a:lnTo>
                    <a:pt x="105090" y="242728"/>
                  </a:lnTo>
                  <a:lnTo>
                    <a:pt x="119691" y="245719"/>
                  </a:lnTo>
                  <a:lnTo>
                    <a:pt x="134579" y="246728"/>
                  </a:lnTo>
                  <a:lnTo>
                    <a:pt x="207115" y="246728"/>
                  </a:lnTo>
                  <a:lnTo>
                    <a:pt x="196438" y="252257"/>
                  </a:lnTo>
                  <a:lnTo>
                    <a:pt x="69510" y="252257"/>
                  </a:lnTo>
                  <a:lnTo>
                    <a:pt x="20164" y="258302"/>
                  </a:lnTo>
                  <a:close/>
                </a:path>
                <a:path w="269240" h="269240">
                  <a:moveTo>
                    <a:pt x="207115" y="246728"/>
                  </a:moveTo>
                  <a:lnTo>
                    <a:pt x="134579" y="246728"/>
                  </a:lnTo>
                  <a:lnTo>
                    <a:pt x="178190" y="237901"/>
                  </a:lnTo>
                  <a:lnTo>
                    <a:pt x="213843" y="213843"/>
                  </a:lnTo>
                  <a:lnTo>
                    <a:pt x="237901" y="178190"/>
                  </a:lnTo>
                  <a:lnTo>
                    <a:pt x="246728" y="134579"/>
                  </a:lnTo>
                  <a:lnTo>
                    <a:pt x="237901" y="90967"/>
                  </a:lnTo>
                  <a:lnTo>
                    <a:pt x="213843" y="55314"/>
                  </a:lnTo>
                  <a:lnTo>
                    <a:pt x="178190" y="31257"/>
                  </a:lnTo>
                  <a:lnTo>
                    <a:pt x="134579" y="22429"/>
                  </a:lnTo>
                  <a:lnTo>
                    <a:pt x="207115" y="22429"/>
                  </a:lnTo>
                  <a:lnTo>
                    <a:pt x="214009" y="25999"/>
                  </a:lnTo>
                  <a:lnTo>
                    <a:pt x="243158" y="55148"/>
                  </a:lnTo>
                  <a:lnTo>
                    <a:pt x="262285" y="92086"/>
                  </a:lnTo>
                  <a:lnTo>
                    <a:pt x="269158" y="134579"/>
                  </a:lnTo>
                  <a:lnTo>
                    <a:pt x="262285" y="177071"/>
                  </a:lnTo>
                  <a:lnTo>
                    <a:pt x="243158" y="214009"/>
                  </a:lnTo>
                  <a:lnTo>
                    <a:pt x="214009" y="243158"/>
                  </a:lnTo>
                  <a:lnTo>
                    <a:pt x="207115" y="246728"/>
                  </a:lnTo>
                  <a:close/>
                </a:path>
                <a:path w="269240" h="269240">
                  <a:moveTo>
                    <a:pt x="82723" y="233629"/>
                  </a:moveTo>
                  <a:lnTo>
                    <a:pt x="37065" y="233629"/>
                  </a:lnTo>
                  <a:lnTo>
                    <a:pt x="70934" y="229468"/>
                  </a:lnTo>
                  <a:lnTo>
                    <a:pt x="71382" y="229446"/>
                  </a:lnTo>
                  <a:lnTo>
                    <a:pt x="73850" y="229446"/>
                  </a:lnTo>
                  <a:lnTo>
                    <a:pt x="75824" y="229984"/>
                  </a:lnTo>
                  <a:lnTo>
                    <a:pt x="77562" y="231016"/>
                  </a:lnTo>
                  <a:lnTo>
                    <a:pt x="82723" y="233629"/>
                  </a:lnTo>
                  <a:close/>
                </a:path>
                <a:path w="269240" h="269240">
                  <a:moveTo>
                    <a:pt x="134579" y="269158"/>
                  </a:moveTo>
                  <a:lnTo>
                    <a:pt x="117649" y="268073"/>
                  </a:lnTo>
                  <a:lnTo>
                    <a:pt x="101026" y="264858"/>
                  </a:lnTo>
                  <a:lnTo>
                    <a:pt x="84913" y="259567"/>
                  </a:lnTo>
                  <a:lnTo>
                    <a:pt x="69510" y="252257"/>
                  </a:lnTo>
                  <a:lnTo>
                    <a:pt x="196438" y="252257"/>
                  </a:lnTo>
                  <a:lnTo>
                    <a:pt x="177071" y="262285"/>
                  </a:lnTo>
                  <a:lnTo>
                    <a:pt x="134579" y="269158"/>
                  </a:lnTo>
                  <a:close/>
                </a:path>
              </a:pathLst>
            </a:custGeom>
            <a:solidFill>
              <a:srgbClr val="FFFDFA"/>
            </a:solidFill>
          </p:spPr>
          <p:txBody>
            <a:bodyPr wrap="square" lIns="0" tIns="0" rIns="0" bIns="0" rtlCol="0"/>
            <a:lstStyle/>
            <a:p>
              <a:endParaRPr/>
            </a:p>
          </p:txBody>
        </p:sp>
      </p:grpSp>
      <p:grpSp>
        <p:nvGrpSpPr>
          <p:cNvPr id="38" name="object 38"/>
          <p:cNvGrpSpPr/>
          <p:nvPr/>
        </p:nvGrpSpPr>
        <p:grpSpPr>
          <a:xfrm>
            <a:off x="12170638" y="7433605"/>
            <a:ext cx="269240" cy="269240"/>
            <a:chOff x="12170638" y="7433605"/>
            <a:chExt cx="269240" cy="269240"/>
          </a:xfrm>
        </p:grpSpPr>
        <p:sp>
          <p:nvSpPr>
            <p:cNvPr id="39" name="object 39"/>
            <p:cNvSpPr/>
            <p:nvPr/>
          </p:nvSpPr>
          <p:spPr>
            <a:xfrm>
              <a:off x="12170638" y="7433605"/>
              <a:ext cx="269240" cy="269240"/>
            </a:xfrm>
            <a:custGeom>
              <a:avLst/>
              <a:gdLst/>
              <a:ahLst/>
              <a:cxnLst/>
              <a:rect l="l" t="t" r="r" b="b"/>
              <a:pathLst>
                <a:path w="269240" h="269240">
                  <a:moveTo>
                    <a:pt x="134579" y="269158"/>
                  </a:moveTo>
                  <a:lnTo>
                    <a:pt x="92086" y="262285"/>
                  </a:lnTo>
                  <a:lnTo>
                    <a:pt x="55148" y="243158"/>
                  </a:lnTo>
                  <a:lnTo>
                    <a:pt x="25999" y="214009"/>
                  </a:lnTo>
                  <a:lnTo>
                    <a:pt x="6872" y="177071"/>
                  </a:lnTo>
                  <a:lnTo>
                    <a:pt x="0" y="134579"/>
                  </a:lnTo>
                  <a:lnTo>
                    <a:pt x="6872" y="92086"/>
                  </a:lnTo>
                  <a:lnTo>
                    <a:pt x="25999" y="55148"/>
                  </a:lnTo>
                  <a:lnTo>
                    <a:pt x="55148" y="25999"/>
                  </a:lnTo>
                  <a:lnTo>
                    <a:pt x="92086" y="6872"/>
                  </a:lnTo>
                  <a:lnTo>
                    <a:pt x="134579" y="0"/>
                  </a:lnTo>
                  <a:lnTo>
                    <a:pt x="177071" y="6872"/>
                  </a:lnTo>
                  <a:lnTo>
                    <a:pt x="207115" y="22429"/>
                  </a:lnTo>
                  <a:lnTo>
                    <a:pt x="134579" y="22429"/>
                  </a:lnTo>
                  <a:lnTo>
                    <a:pt x="90967" y="31257"/>
                  </a:lnTo>
                  <a:lnTo>
                    <a:pt x="55314" y="55314"/>
                  </a:lnTo>
                  <a:lnTo>
                    <a:pt x="31257" y="90967"/>
                  </a:lnTo>
                  <a:lnTo>
                    <a:pt x="22429" y="134579"/>
                  </a:lnTo>
                  <a:lnTo>
                    <a:pt x="31257" y="178190"/>
                  </a:lnTo>
                  <a:lnTo>
                    <a:pt x="55314" y="213843"/>
                  </a:lnTo>
                  <a:lnTo>
                    <a:pt x="90967" y="237901"/>
                  </a:lnTo>
                  <a:lnTo>
                    <a:pt x="134579" y="246728"/>
                  </a:lnTo>
                  <a:lnTo>
                    <a:pt x="258257" y="246728"/>
                  </a:lnTo>
                  <a:lnTo>
                    <a:pt x="258492" y="247715"/>
                  </a:lnTo>
                  <a:lnTo>
                    <a:pt x="257528" y="251472"/>
                  </a:lnTo>
                  <a:lnTo>
                    <a:pt x="256825" y="252257"/>
                  </a:lnTo>
                  <a:lnTo>
                    <a:pt x="199647" y="252257"/>
                  </a:lnTo>
                  <a:lnTo>
                    <a:pt x="184244" y="259567"/>
                  </a:lnTo>
                  <a:lnTo>
                    <a:pt x="168131" y="264858"/>
                  </a:lnTo>
                  <a:lnTo>
                    <a:pt x="151508" y="268073"/>
                  </a:lnTo>
                  <a:lnTo>
                    <a:pt x="134579" y="269158"/>
                  </a:lnTo>
                  <a:close/>
                </a:path>
                <a:path w="269240" h="269240">
                  <a:moveTo>
                    <a:pt x="255145" y="233640"/>
                  </a:moveTo>
                  <a:lnTo>
                    <a:pt x="232103" y="233640"/>
                  </a:lnTo>
                  <a:lnTo>
                    <a:pt x="224926" y="203505"/>
                  </a:lnTo>
                  <a:lnTo>
                    <a:pt x="225520" y="200264"/>
                  </a:lnTo>
                  <a:lnTo>
                    <a:pt x="227303" y="197662"/>
                  </a:lnTo>
                  <a:lnTo>
                    <a:pt x="235699" y="183112"/>
                  </a:lnTo>
                  <a:lnTo>
                    <a:pt x="241781" y="167601"/>
                  </a:lnTo>
                  <a:lnTo>
                    <a:pt x="245480" y="151349"/>
                  </a:lnTo>
                  <a:lnTo>
                    <a:pt x="246728" y="134579"/>
                  </a:lnTo>
                  <a:lnTo>
                    <a:pt x="237901" y="90967"/>
                  </a:lnTo>
                  <a:lnTo>
                    <a:pt x="213843" y="55314"/>
                  </a:lnTo>
                  <a:lnTo>
                    <a:pt x="178190" y="31257"/>
                  </a:lnTo>
                  <a:lnTo>
                    <a:pt x="134579" y="22429"/>
                  </a:lnTo>
                  <a:lnTo>
                    <a:pt x="207115" y="22429"/>
                  </a:lnTo>
                  <a:lnTo>
                    <a:pt x="214009" y="25999"/>
                  </a:lnTo>
                  <a:lnTo>
                    <a:pt x="243158" y="55148"/>
                  </a:lnTo>
                  <a:lnTo>
                    <a:pt x="262285" y="92086"/>
                  </a:lnTo>
                  <a:lnTo>
                    <a:pt x="269158" y="134579"/>
                  </a:lnTo>
                  <a:lnTo>
                    <a:pt x="267838" y="153476"/>
                  </a:lnTo>
                  <a:lnTo>
                    <a:pt x="263924" y="171836"/>
                  </a:lnTo>
                  <a:lnTo>
                    <a:pt x="257485" y="189441"/>
                  </a:lnTo>
                  <a:lnTo>
                    <a:pt x="248589" y="206074"/>
                  </a:lnTo>
                  <a:lnTo>
                    <a:pt x="255145" y="233640"/>
                  </a:lnTo>
                  <a:close/>
                </a:path>
                <a:path w="269240" h="269240">
                  <a:moveTo>
                    <a:pt x="258257" y="246728"/>
                  </a:moveTo>
                  <a:lnTo>
                    <a:pt x="134579" y="246728"/>
                  </a:lnTo>
                  <a:lnTo>
                    <a:pt x="149467" y="245719"/>
                  </a:lnTo>
                  <a:lnTo>
                    <a:pt x="164070" y="242728"/>
                  </a:lnTo>
                  <a:lnTo>
                    <a:pt x="178187" y="237809"/>
                  </a:lnTo>
                  <a:lnTo>
                    <a:pt x="191618" y="231016"/>
                  </a:lnTo>
                  <a:lnTo>
                    <a:pt x="193748" y="229760"/>
                  </a:lnTo>
                  <a:lnTo>
                    <a:pt x="196238" y="229244"/>
                  </a:lnTo>
                  <a:lnTo>
                    <a:pt x="232103" y="233640"/>
                  </a:lnTo>
                  <a:lnTo>
                    <a:pt x="255145" y="233640"/>
                  </a:lnTo>
                  <a:lnTo>
                    <a:pt x="258257" y="246728"/>
                  </a:lnTo>
                  <a:close/>
                </a:path>
                <a:path w="269240" h="269240">
                  <a:moveTo>
                    <a:pt x="249004" y="258302"/>
                  </a:moveTo>
                  <a:lnTo>
                    <a:pt x="199647" y="252257"/>
                  </a:lnTo>
                  <a:lnTo>
                    <a:pt x="256825" y="252257"/>
                  </a:lnTo>
                  <a:lnTo>
                    <a:pt x="252627" y="256944"/>
                  </a:lnTo>
                  <a:lnTo>
                    <a:pt x="249004" y="258302"/>
                  </a:lnTo>
                  <a:close/>
                </a:path>
              </a:pathLst>
            </a:custGeom>
            <a:solidFill>
              <a:srgbClr val="FFFDFA"/>
            </a:solidFill>
          </p:spPr>
          <p:txBody>
            <a:bodyPr wrap="square" lIns="0" tIns="0" rIns="0" bIns="0" rtlCol="0"/>
            <a:lstStyle/>
            <a:p>
              <a:endParaRPr/>
            </a:p>
          </p:txBody>
        </p:sp>
        <p:pic>
          <p:nvPicPr>
            <p:cNvPr id="40" name="object 40"/>
            <p:cNvPicPr/>
            <p:nvPr/>
          </p:nvPicPr>
          <p:blipFill>
            <a:blip r:embed="rId12" cstate="print"/>
            <a:stretch>
              <a:fillRect/>
            </a:stretch>
          </p:blipFill>
          <p:spPr>
            <a:xfrm>
              <a:off x="12226713" y="7499975"/>
              <a:ext cx="169322" cy="135498"/>
            </a:xfrm>
            <a:prstGeom prst="rect">
              <a:avLst/>
            </a:prstGeom>
          </p:spPr>
        </p:pic>
      </p:grpSp>
      <p:sp>
        <p:nvSpPr>
          <p:cNvPr id="41" name="object 41"/>
          <p:cNvSpPr txBox="1">
            <a:spLocks noGrp="1"/>
          </p:cNvSpPr>
          <p:nvPr>
            <p:ph type="title"/>
          </p:nvPr>
        </p:nvSpPr>
        <p:spPr>
          <a:xfrm>
            <a:off x="9753283" y="972798"/>
            <a:ext cx="6225523" cy="1614545"/>
          </a:xfrm>
          <a:prstGeom prst="rect">
            <a:avLst/>
          </a:prstGeom>
        </p:spPr>
        <p:txBody>
          <a:bodyPr vert="horz" wrap="square" lIns="0" tIns="13970" rIns="0" bIns="0" rtlCol="0">
            <a:spAutoFit/>
          </a:bodyPr>
          <a:lstStyle/>
          <a:p>
            <a:pPr marL="12700" algn="ctr">
              <a:lnSpc>
                <a:spcPct val="100000"/>
              </a:lnSpc>
              <a:spcBef>
                <a:spcPts val="110"/>
              </a:spcBef>
            </a:pPr>
            <a:r>
              <a:rPr lang="en-US"/>
              <a:t>Digital Learning Platform</a:t>
            </a:r>
            <a:endParaRPr spc="-10"/>
          </a:p>
        </p:txBody>
      </p:sp>
      <p:sp>
        <p:nvSpPr>
          <p:cNvPr id="49" name="object 49"/>
          <p:cNvSpPr txBox="1">
            <a:spLocks noGrp="1"/>
          </p:cNvSpPr>
          <p:nvPr>
            <p:ph type="body" idx="1"/>
          </p:nvPr>
        </p:nvSpPr>
        <p:spPr>
          <a:xfrm>
            <a:off x="8058878" y="3208259"/>
            <a:ext cx="9902402" cy="1497075"/>
          </a:xfrm>
          <a:prstGeom prst="rect">
            <a:avLst/>
          </a:prstGeom>
        </p:spPr>
        <p:txBody>
          <a:bodyPr vert="horz" wrap="square" lIns="0" tIns="14604" rIns="0" bIns="0" rtlCol="0">
            <a:spAutoFit/>
          </a:bodyPr>
          <a:lstStyle/>
          <a:p>
            <a:pPr marL="770255" marR="5080" algn="l">
              <a:lnSpc>
                <a:spcPct val="128200"/>
              </a:lnSpc>
              <a:spcBef>
                <a:spcPts val="1315"/>
              </a:spcBef>
            </a:pPr>
            <a:r>
              <a:rPr lang="en-US" sz="2600" b="0" i="0">
                <a:solidFill>
                  <a:srgbClr val="2F3032"/>
                </a:solidFill>
                <a:effectLst/>
                <a:latin typeface="Century Gothic" panose="020B0502020202020204" pitchFamily="34" charset="0"/>
              </a:rPr>
              <a:t>Discover the essential guide containing all the tools, content, and terminology you need to pass the Chartered Alternative Investment Analyst</a:t>
            </a:r>
            <a:r>
              <a:rPr lang="en-US" sz="2600" b="0" i="0" baseline="30000">
                <a:solidFill>
                  <a:srgbClr val="2F3032"/>
                </a:solidFill>
                <a:effectLst/>
                <a:latin typeface="Century Gothic" panose="020B0502020202020204" pitchFamily="34" charset="0"/>
              </a:rPr>
              <a:t>®</a:t>
            </a:r>
            <a:r>
              <a:rPr lang="en-US" sz="2600" b="0" i="0">
                <a:solidFill>
                  <a:srgbClr val="2F3032"/>
                </a:solidFill>
                <a:effectLst/>
                <a:latin typeface="Century Gothic" panose="020B0502020202020204" pitchFamily="34" charset="0"/>
              </a:rPr>
              <a:t> exams. </a:t>
            </a:r>
            <a:endParaRPr sz="2600">
              <a:latin typeface="Century Gothic" panose="020B0502020202020204" pitchFamily="34" charset="0"/>
            </a:endParaRPr>
          </a:p>
        </p:txBody>
      </p:sp>
      <p:sp>
        <p:nvSpPr>
          <p:cNvPr id="42" name="object 42"/>
          <p:cNvSpPr txBox="1"/>
          <p:nvPr/>
        </p:nvSpPr>
        <p:spPr>
          <a:xfrm>
            <a:off x="7353679" y="5587854"/>
            <a:ext cx="4250055" cy="669992"/>
          </a:xfrm>
          <a:prstGeom prst="rect">
            <a:avLst/>
          </a:prstGeom>
        </p:spPr>
        <p:txBody>
          <a:bodyPr vert="horz" wrap="square" lIns="0" tIns="12700" rIns="0" bIns="0" rtlCol="0">
            <a:spAutoFit/>
          </a:bodyPr>
          <a:lstStyle/>
          <a:p>
            <a:pPr marL="12700" marR="5080">
              <a:lnSpc>
                <a:spcPct val="125000"/>
              </a:lnSpc>
              <a:spcBef>
                <a:spcPts val="100"/>
              </a:spcBef>
            </a:pPr>
            <a:r>
              <a:rPr lang="en-US">
                <a:solidFill>
                  <a:schemeClr val="tx1"/>
                </a:solidFill>
                <a:latin typeface="Century Gothic"/>
                <a:cs typeface="Century Gothic"/>
              </a:rPr>
              <a:t>Available </a:t>
            </a:r>
            <a:r>
              <a:rPr lang="en-US" b="1">
                <a:solidFill>
                  <a:schemeClr val="tx1"/>
                </a:solidFill>
                <a:latin typeface="Century Gothic"/>
                <a:cs typeface="Century Gothic"/>
              </a:rPr>
              <a:t>ONLY</a:t>
            </a:r>
            <a:r>
              <a:rPr lang="en-US">
                <a:solidFill>
                  <a:schemeClr val="tx1"/>
                </a:solidFill>
                <a:latin typeface="Century Gothic"/>
                <a:cs typeface="Century Gothic"/>
              </a:rPr>
              <a:t> through Wiley Efficient Learning</a:t>
            </a:r>
            <a:endParaRPr>
              <a:solidFill>
                <a:schemeClr val="tx1"/>
              </a:solidFill>
              <a:latin typeface="Century Gothic"/>
              <a:cs typeface="Century Gothic"/>
            </a:endParaRPr>
          </a:p>
        </p:txBody>
      </p:sp>
      <p:sp>
        <p:nvSpPr>
          <p:cNvPr id="43" name="object 43"/>
          <p:cNvSpPr txBox="1"/>
          <p:nvPr/>
        </p:nvSpPr>
        <p:spPr>
          <a:xfrm>
            <a:off x="7351947" y="7219028"/>
            <a:ext cx="4250055" cy="1016240"/>
          </a:xfrm>
          <a:prstGeom prst="rect">
            <a:avLst/>
          </a:prstGeom>
        </p:spPr>
        <p:txBody>
          <a:bodyPr vert="horz" wrap="square" lIns="0" tIns="12700" rIns="0" bIns="0" rtlCol="0">
            <a:spAutoFit/>
          </a:bodyPr>
          <a:lstStyle/>
          <a:p>
            <a:pPr marL="12700" marR="5080">
              <a:lnSpc>
                <a:spcPct val="125000"/>
              </a:lnSpc>
              <a:spcBef>
                <a:spcPts val="100"/>
              </a:spcBef>
            </a:pPr>
            <a:r>
              <a:rPr lang="en-US" b="1">
                <a:solidFill>
                  <a:schemeClr val="tx1"/>
                </a:solidFill>
                <a:latin typeface="Century Gothic"/>
                <a:cs typeface="Century Gothic"/>
              </a:rPr>
              <a:t>Accessible for 18 months </a:t>
            </a:r>
            <a:r>
              <a:rPr lang="en-US">
                <a:solidFill>
                  <a:schemeClr val="tx1"/>
                </a:solidFill>
                <a:latin typeface="Century Gothic"/>
                <a:cs typeface="Century Gothic"/>
              </a:rPr>
              <a:t>from date of purchase with automatic updates as released</a:t>
            </a:r>
            <a:endParaRPr>
              <a:solidFill>
                <a:schemeClr val="tx1"/>
              </a:solidFill>
              <a:latin typeface="Century Gothic"/>
              <a:cs typeface="Century Gothic"/>
            </a:endParaRPr>
          </a:p>
        </p:txBody>
      </p:sp>
      <p:sp>
        <p:nvSpPr>
          <p:cNvPr id="44" name="object 44"/>
          <p:cNvSpPr txBox="1"/>
          <p:nvPr/>
        </p:nvSpPr>
        <p:spPr>
          <a:xfrm>
            <a:off x="13327730" y="5335971"/>
            <a:ext cx="4250055" cy="1397819"/>
          </a:xfrm>
          <a:prstGeom prst="rect">
            <a:avLst/>
          </a:prstGeom>
        </p:spPr>
        <p:txBody>
          <a:bodyPr vert="horz" wrap="square" lIns="0" tIns="12700" rIns="0" bIns="0" rtlCol="0">
            <a:spAutoFit/>
          </a:bodyPr>
          <a:lstStyle/>
          <a:p>
            <a:r>
              <a:rPr lang="en-US" b="1">
                <a:solidFill>
                  <a:schemeClr val="tx1"/>
                </a:solidFill>
                <a:latin typeface="Century Gothic" panose="020B0502020202020204" pitchFamily="34" charset="0"/>
              </a:rPr>
              <a:t>Handy features </a:t>
            </a:r>
            <a:r>
              <a:rPr lang="en-US">
                <a:solidFill>
                  <a:schemeClr val="tx1"/>
                </a:solidFill>
                <a:latin typeface="Century Gothic" panose="020B0502020202020204" pitchFamily="34" charset="0"/>
              </a:rPr>
              <a:t>- Highlight content, create custom notes, pace your study time, take self-assessments, communicate with other Candidates, and much more!</a:t>
            </a:r>
          </a:p>
        </p:txBody>
      </p:sp>
      <p:sp>
        <p:nvSpPr>
          <p:cNvPr id="45" name="object 45"/>
          <p:cNvSpPr txBox="1"/>
          <p:nvPr/>
        </p:nvSpPr>
        <p:spPr>
          <a:xfrm>
            <a:off x="13302965" y="7237060"/>
            <a:ext cx="4274820" cy="1708738"/>
          </a:xfrm>
          <a:prstGeom prst="rect">
            <a:avLst/>
          </a:prstGeom>
        </p:spPr>
        <p:txBody>
          <a:bodyPr vert="horz" wrap="square" lIns="0" tIns="12700" rIns="0" bIns="0" rtlCol="0">
            <a:spAutoFit/>
          </a:bodyPr>
          <a:lstStyle/>
          <a:p>
            <a:pPr marL="36830" marR="5080">
              <a:lnSpc>
                <a:spcPct val="125000"/>
              </a:lnSpc>
              <a:spcBef>
                <a:spcPts val="100"/>
              </a:spcBef>
            </a:pPr>
            <a:r>
              <a:rPr lang="en-US">
                <a:solidFill>
                  <a:schemeClr val="tx1"/>
                </a:solidFill>
                <a:latin typeface="Century Gothic" panose="020B0502020202020204" pitchFamily="34" charset="0"/>
              </a:rPr>
              <a:t>Digital environment </a:t>
            </a:r>
            <a:r>
              <a:rPr lang="en-US" b="1">
                <a:solidFill>
                  <a:schemeClr val="tx1"/>
                </a:solidFill>
                <a:latin typeface="Century Gothic" panose="020B0502020202020204" pitchFamily="34" charset="0"/>
              </a:rPr>
              <a:t>incorporates almost all learning content</a:t>
            </a:r>
            <a:r>
              <a:rPr lang="en-US">
                <a:solidFill>
                  <a:schemeClr val="tx1"/>
                </a:solidFill>
                <a:latin typeface="Century Gothic" panose="020B0502020202020204" pitchFamily="34" charset="0"/>
              </a:rPr>
              <a:t>, including the full curriculum, study guide, workbook, and additional readings into one platform. </a:t>
            </a:r>
            <a:endParaRPr>
              <a:solidFill>
                <a:schemeClr val="tx1"/>
              </a:solidFill>
              <a:latin typeface="Century Gothic"/>
              <a:cs typeface="Century Gothic"/>
            </a:endParaRPr>
          </a:p>
        </p:txBody>
      </p:sp>
      <p:sp>
        <p:nvSpPr>
          <p:cNvPr id="48" name="object 48"/>
          <p:cNvSpPr/>
          <p:nvPr/>
        </p:nvSpPr>
        <p:spPr>
          <a:xfrm>
            <a:off x="2657" y="8209729"/>
            <a:ext cx="2629535" cy="2080260"/>
          </a:xfrm>
          <a:custGeom>
            <a:avLst/>
            <a:gdLst/>
            <a:ahLst/>
            <a:cxnLst/>
            <a:rect l="l" t="t" r="r" b="b"/>
            <a:pathLst>
              <a:path w="2629535" h="2080259">
                <a:moveTo>
                  <a:pt x="0" y="87523"/>
                </a:moveTo>
                <a:lnTo>
                  <a:pt x="42170" y="74842"/>
                </a:lnTo>
                <a:lnTo>
                  <a:pt x="97297" y="62569"/>
                </a:lnTo>
                <a:lnTo>
                  <a:pt x="152153" y="51440"/>
                </a:lnTo>
                <a:lnTo>
                  <a:pt x="194382" y="38511"/>
                </a:lnTo>
                <a:lnTo>
                  <a:pt x="248701" y="29642"/>
                </a:lnTo>
                <a:lnTo>
                  <a:pt x="302754" y="21890"/>
                </a:lnTo>
                <a:lnTo>
                  <a:pt x="356545" y="15244"/>
                </a:lnTo>
                <a:lnTo>
                  <a:pt x="409886" y="10493"/>
                </a:lnTo>
                <a:lnTo>
                  <a:pt x="450604" y="3929"/>
                </a:lnTo>
                <a:lnTo>
                  <a:pt x="503407" y="1444"/>
                </a:lnTo>
                <a:lnTo>
                  <a:pt x="555932" y="126"/>
                </a:lnTo>
                <a:lnTo>
                  <a:pt x="608175" y="0"/>
                </a:lnTo>
                <a:lnTo>
                  <a:pt x="660129" y="1088"/>
                </a:lnTo>
                <a:lnTo>
                  <a:pt x="711789" y="3414"/>
                </a:lnTo>
                <a:lnTo>
                  <a:pt x="763150" y="7001"/>
                </a:lnTo>
                <a:lnTo>
                  <a:pt x="814206" y="11874"/>
                </a:lnTo>
                <a:lnTo>
                  <a:pt x="864950" y="18055"/>
                </a:lnTo>
                <a:lnTo>
                  <a:pt x="915379" y="25568"/>
                </a:lnTo>
                <a:lnTo>
                  <a:pt x="965486" y="34436"/>
                </a:lnTo>
                <a:lnTo>
                  <a:pt x="1015265" y="44683"/>
                </a:lnTo>
                <a:lnTo>
                  <a:pt x="1064889" y="55583"/>
                </a:lnTo>
                <a:lnTo>
                  <a:pt x="1114207" y="67776"/>
                </a:lnTo>
                <a:lnTo>
                  <a:pt x="1163210" y="81290"/>
                </a:lnTo>
                <a:lnTo>
                  <a:pt x="1211893" y="96155"/>
                </a:lnTo>
                <a:lnTo>
                  <a:pt x="1260247" y="112403"/>
                </a:lnTo>
                <a:lnTo>
                  <a:pt x="1320623" y="132996"/>
                </a:lnTo>
                <a:lnTo>
                  <a:pt x="1368300" y="152097"/>
                </a:lnTo>
                <a:lnTo>
                  <a:pt x="1415653" y="172560"/>
                </a:lnTo>
                <a:lnTo>
                  <a:pt x="1462707" y="194284"/>
                </a:lnTo>
                <a:lnTo>
                  <a:pt x="1509462" y="217270"/>
                </a:lnTo>
                <a:lnTo>
                  <a:pt x="1555916" y="241518"/>
                </a:lnTo>
                <a:lnTo>
                  <a:pt x="1602072" y="267027"/>
                </a:lnTo>
                <a:lnTo>
                  <a:pt x="1647927" y="293798"/>
                </a:lnTo>
                <a:lnTo>
                  <a:pt x="1693483" y="321830"/>
                </a:lnTo>
                <a:lnTo>
                  <a:pt x="1726660" y="347022"/>
                </a:lnTo>
                <a:lnTo>
                  <a:pt x="1771917" y="376314"/>
                </a:lnTo>
                <a:lnTo>
                  <a:pt x="1816903" y="406748"/>
                </a:lnTo>
                <a:lnTo>
                  <a:pt x="1849267" y="435365"/>
                </a:lnTo>
                <a:lnTo>
                  <a:pt x="1893728" y="468009"/>
                </a:lnTo>
                <a:lnTo>
                  <a:pt x="1925579" y="498788"/>
                </a:lnTo>
                <a:lnTo>
                  <a:pt x="1969538" y="533544"/>
                </a:lnTo>
                <a:lnTo>
                  <a:pt x="2000899" y="566387"/>
                </a:lnTo>
                <a:lnTo>
                  <a:pt x="2044380" y="603158"/>
                </a:lnTo>
                <a:lnTo>
                  <a:pt x="2075274" y="637966"/>
                </a:lnTo>
                <a:lnTo>
                  <a:pt x="2105943" y="673721"/>
                </a:lnTo>
                <a:lnTo>
                  <a:pt x="2136393" y="710397"/>
                </a:lnTo>
                <a:lnTo>
                  <a:pt x="2178986" y="750905"/>
                </a:lnTo>
                <a:lnTo>
                  <a:pt x="2209016" y="789352"/>
                </a:lnTo>
                <a:lnTo>
                  <a:pt x="2238845" y="828648"/>
                </a:lnTo>
                <a:lnTo>
                  <a:pt x="2268298" y="869522"/>
                </a:lnTo>
                <a:lnTo>
                  <a:pt x="2297530" y="911328"/>
                </a:lnTo>
                <a:lnTo>
                  <a:pt x="2314192" y="951100"/>
                </a:lnTo>
                <a:lnTo>
                  <a:pt x="2343004" y="994676"/>
                </a:lnTo>
                <a:lnTo>
                  <a:pt x="2371616" y="1039092"/>
                </a:lnTo>
                <a:lnTo>
                  <a:pt x="2400037" y="1084316"/>
                </a:lnTo>
                <a:lnTo>
                  <a:pt x="2415916" y="1127385"/>
                </a:lnTo>
                <a:lnTo>
                  <a:pt x="2443974" y="1174136"/>
                </a:lnTo>
                <a:lnTo>
                  <a:pt x="2459505" y="1218671"/>
                </a:lnTo>
                <a:lnTo>
                  <a:pt x="2474873" y="1263892"/>
                </a:lnTo>
                <a:lnTo>
                  <a:pt x="2502442" y="1312704"/>
                </a:lnTo>
                <a:lnTo>
                  <a:pt x="2532427" y="1406306"/>
                </a:lnTo>
                <a:lnTo>
                  <a:pt x="2561877" y="1502167"/>
                </a:lnTo>
                <a:lnTo>
                  <a:pt x="2576336" y="1551213"/>
                </a:lnTo>
                <a:lnTo>
                  <a:pt x="2578326" y="1597803"/>
                </a:lnTo>
                <a:lnTo>
                  <a:pt x="2592564" y="1647783"/>
                </a:lnTo>
                <a:lnTo>
                  <a:pt x="2594344" y="1695260"/>
                </a:lnTo>
                <a:lnTo>
                  <a:pt x="2608383" y="1746076"/>
                </a:lnTo>
                <a:lnTo>
                  <a:pt x="2609975" y="1794340"/>
                </a:lnTo>
                <a:lnTo>
                  <a:pt x="2623839" y="1845895"/>
                </a:lnTo>
                <a:lnTo>
                  <a:pt x="2629137" y="2043463"/>
                </a:lnTo>
                <a:lnTo>
                  <a:pt x="2621109" y="2077270"/>
                </a:lnTo>
                <a:lnTo>
                  <a:pt x="2594792" y="2078160"/>
                </a:lnTo>
                <a:lnTo>
                  <a:pt x="2595680" y="2074420"/>
                </a:lnTo>
                <a:lnTo>
                  <a:pt x="2588553" y="1829582"/>
                </a:lnTo>
                <a:lnTo>
                  <a:pt x="2574556" y="1778590"/>
                </a:lnTo>
                <a:lnTo>
                  <a:pt x="2572811" y="1730969"/>
                </a:lnTo>
                <a:lnTo>
                  <a:pt x="2558600" y="1680875"/>
                </a:lnTo>
                <a:lnTo>
                  <a:pt x="2556630" y="1634200"/>
                </a:lnTo>
                <a:lnTo>
                  <a:pt x="2527609" y="1536536"/>
                </a:lnTo>
                <a:lnTo>
                  <a:pt x="2498057" y="1441106"/>
                </a:lnTo>
                <a:lnTo>
                  <a:pt x="2467928" y="1348106"/>
                </a:lnTo>
                <a:lnTo>
                  <a:pt x="2452633" y="1302579"/>
                </a:lnTo>
                <a:lnTo>
                  <a:pt x="2424820" y="1254798"/>
                </a:lnTo>
                <a:lnTo>
                  <a:pt x="2409195" y="1210656"/>
                </a:lnTo>
                <a:lnTo>
                  <a:pt x="2393398" y="1167245"/>
                </a:lnTo>
                <a:lnTo>
                  <a:pt x="2365065" y="1121653"/>
                </a:lnTo>
                <a:lnTo>
                  <a:pt x="2336547" y="1076839"/>
                </a:lnTo>
                <a:lnTo>
                  <a:pt x="2320194" y="1035762"/>
                </a:lnTo>
                <a:lnTo>
                  <a:pt x="2291289" y="992579"/>
                </a:lnTo>
                <a:lnTo>
                  <a:pt x="2262182" y="950247"/>
                </a:lnTo>
                <a:lnTo>
                  <a:pt x="2232867" y="908792"/>
                </a:lnTo>
                <a:lnTo>
                  <a:pt x="2203337" y="868237"/>
                </a:lnTo>
                <a:lnTo>
                  <a:pt x="2173588" y="828607"/>
                </a:lnTo>
                <a:lnTo>
                  <a:pt x="2143614" y="789926"/>
                </a:lnTo>
                <a:lnTo>
                  <a:pt x="2113409" y="752220"/>
                </a:lnTo>
                <a:lnTo>
                  <a:pt x="2082966" y="715511"/>
                </a:lnTo>
                <a:lnTo>
                  <a:pt x="2052280" y="679825"/>
                </a:lnTo>
                <a:lnTo>
                  <a:pt x="2008990" y="642253"/>
                </a:lnTo>
                <a:lnTo>
                  <a:pt x="1977801" y="608685"/>
                </a:lnTo>
                <a:lnTo>
                  <a:pt x="1946352" y="576214"/>
                </a:lnTo>
                <a:lnTo>
                  <a:pt x="1902281" y="541929"/>
                </a:lnTo>
                <a:lnTo>
                  <a:pt x="1870382" y="511354"/>
                </a:lnTo>
                <a:lnTo>
                  <a:pt x="1825863" y="478953"/>
                </a:lnTo>
                <a:lnTo>
                  <a:pt x="1793436" y="450604"/>
                </a:lnTo>
                <a:lnTo>
                  <a:pt x="1748384" y="420447"/>
                </a:lnTo>
                <a:lnTo>
                  <a:pt x="1703063" y="391425"/>
                </a:lnTo>
                <a:lnTo>
                  <a:pt x="1669827" y="366483"/>
                </a:lnTo>
                <a:lnTo>
                  <a:pt x="1623960" y="339760"/>
                </a:lnTo>
                <a:lnTo>
                  <a:pt x="1577817" y="314200"/>
                </a:lnTo>
                <a:lnTo>
                  <a:pt x="1543751" y="292747"/>
                </a:lnTo>
                <a:lnTo>
                  <a:pt x="1497049" y="269541"/>
                </a:lnTo>
                <a:lnTo>
                  <a:pt x="1450064" y="247526"/>
                </a:lnTo>
                <a:lnTo>
                  <a:pt x="1402795" y="226710"/>
                </a:lnTo>
                <a:lnTo>
                  <a:pt x="1367594" y="210038"/>
                </a:lnTo>
                <a:lnTo>
                  <a:pt x="1319748" y="191649"/>
                </a:lnTo>
                <a:lnTo>
                  <a:pt x="1271611" y="174488"/>
                </a:lnTo>
                <a:lnTo>
                  <a:pt x="1223346" y="157862"/>
                </a:lnTo>
                <a:lnTo>
                  <a:pt x="1174783" y="142493"/>
                </a:lnTo>
                <a:lnTo>
                  <a:pt x="1125922" y="128379"/>
                </a:lnTo>
                <a:lnTo>
                  <a:pt x="1076764" y="115516"/>
                </a:lnTo>
                <a:lnTo>
                  <a:pt x="1027310" y="103899"/>
                </a:lnTo>
                <a:lnTo>
                  <a:pt x="977561" y="93524"/>
                </a:lnTo>
                <a:lnTo>
                  <a:pt x="927518" y="84389"/>
                </a:lnTo>
                <a:lnTo>
                  <a:pt x="877181" y="76489"/>
                </a:lnTo>
                <a:lnTo>
                  <a:pt x="826552" y="69821"/>
                </a:lnTo>
                <a:lnTo>
                  <a:pt x="775631" y="64380"/>
                </a:lnTo>
                <a:lnTo>
                  <a:pt x="724420" y="60164"/>
                </a:lnTo>
                <a:lnTo>
                  <a:pt x="672918" y="57168"/>
                </a:lnTo>
                <a:lnTo>
                  <a:pt x="633485" y="58322"/>
                </a:lnTo>
                <a:lnTo>
                  <a:pt x="581407" y="57755"/>
                </a:lnTo>
                <a:lnTo>
                  <a:pt x="528322" y="281306"/>
                </a:lnTo>
                <a:lnTo>
                  <a:pt x="476117" y="281274"/>
                </a:lnTo>
                <a:lnTo>
                  <a:pt x="422585" y="286832"/>
                </a:lnTo>
                <a:lnTo>
                  <a:pt x="368680" y="293957"/>
                </a:lnTo>
                <a:lnTo>
                  <a:pt x="314423" y="302566"/>
                </a:lnTo>
                <a:lnTo>
                  <a:pt x="259834" y="312576"/>
                </a:lnTo>
                <a:lnTo>
                  <a:pt x="204931" y="323904"/>
                </a:lnTo>
                <a:lnTo>
                  <a:pt x="163007" y="335549"/>
                </a:lnTo>
                <a:lnTo>
                  <a:pt x="120765" y="348529"/>
                </a:lnTo>
                <a:lnTo>
                  <a:pt x="65872" y="359816"/>
                </a:lnTo>
                <a:lnTo>
                  <a:pt x="23064" y="375181"/>
                </a:lnTo>
                <a:lnTo>
                  <a:pt x="7548" y="385553"/>
                </a:lnTo>
                <a:lnTo>
                  <a:pt x="0" y="87523"/>
                </a:lnTo>
                <a:close/>
              </a:path>
              <a:path w="2629535" h="2080259">
                <a:moveTo>
                  <a:pt x="528322" y="281306"/>
                </a:moveTo>
                <a:lnTo>
                  <a:pt x="581407" y="57755"/>
                </a:lnTo>
                <a:lnTo>
                  <a:pt x="632657" y="61808"/>
                </a:lnTo>
                <a:lnTo>
                  <a:pt x="683621" y="67065"/>
                </a:lnTo>
                <a:lnTo>
                  <a:pt x="734301" y="73522"/>
                </a:lnTo>
                <a:lnTo>
                  <a:pt x="784696" y="81177"/>
                </a:lnTo>
                <a:lnTo>
                  <a:pt x="834807" y="90026"/>
                </a:lnTo>
                <a:lnTo>
                  <a:pt x="884635" y="100066"/>
                </a:lnTo>
                <a:lnTo>
                  <a:pt x="934182" y="111292"/>
                </a:lnTo>
                <a:lnTo>
                  <a:pt x="983448" y="123703"/>
                </a:lnTo>
                <a:lnTo>
                  <a:pt x="1032433" y="137294"/>
                </a:lnTo>
                <a:lnTo>
                  <a:pt x="1081139" y="152062"/>
                </a:lnTo>
                <a:lnTo>
                  <a:pt x="1129566" y="168004"/>
                </a:lnTo>
                <a:lnTo>
                  <a:pt x="1177715" y="185116"/>
                </a:lnTo>
                <a:lnTo>
                  <a:pt x="1225587" y="203395"/>
                </a:lnTo>
                <a:lnTo>
                  <a:pt x="1273183" y="222837"/>
                </a:lnTo>
                <a:lnTo>
                  <a:pt x="1320503" y="243440"/>
                </a:lnTo>
                <a:lnTo>
                  <a:pt x="1367549" y="265199"/>
                </a:lnTo>
                <a:lnTo>
                  <a:pt x="1414321" y="288112"/>
                </a:lnTo>
                <a:lnTo>
                  <a:pt x="1460819" y="312175"/>
                </a:lnTo>
                <a:lnTo>
                  <a:pt x="1507046" y="337384"/>
                </a:lnTo>
                <a:lnTo>
                  <a:pt x="1540644" y="360802"/>
                </a:lnTo>
                <a:lnTo>
                  <a:pt x="1586328" y="388294"/>
                </a:lnTo>
                <a:lnTo>
                  <a:pt x="1631743" y="416923"/>
                </a:lnTo>
                <a:lnTo>
                  <a:pt x="1676888" y="446685"/>
                </a:lnTo>
                <a:lnTo>
                  <a:pt x="1709409" y="474639"/>
                </a:lnTo>
                <a:lnTo>
                  <a:pt x="1754023" y="506639"/>
                </a:lnTo>
                <a:lnTo>
                  <a:pt x="1786021" y="536797"/>
                </a:lnTo>
                <a:lnTo>
                  <a:pt x="1830121" y="570963"/>
                </a:lnTo>
                <a:lnTo>
                  <a:pt x="1861614" y="603250"/>
                </a:lnTo>
                <a:lnTo>
                  <a:pt x="1905216" y="639508"/>
                </a:lnTo>
                <a:lnTo>
                  <a:pt x="1936221" y="673849"/>
                </a:lnTo>
                <a:lnTo>
                  <a:pt x="1979345" y="712124"/>
                </a:lnTo>
                <a:lnTo>
                  <a:pt x="2009880" y="748445"/>
                </a:lnTo>
                <a:lnTo>
                  <a:pt x="2040186" y="785728"/>
                </a:lnTo>
                <a:lnTo>
                  <a:pt x="2070268" y="823954"/>
                </a:lnTo>
                <a:lnTo>
                  <a:pt x="2100131" y="863105"/>
                </a:lnTo>
                <a:lnTo>
                  <a:pt x="2129778" y="903163"/>
                </a:lnTo>
                <a:lnTo>
                  <a:pt x="2159215" y="944107"/>
                </a:lnTo>
                <a:lnTo>
                  <a:pt x="2188445" y="985921"/>
                </a:lnTo>
                <a:lnTo>
                  <a:pt x="2217474" y="1028585"/>
                </a:lnTo>
                <a:lnTo>
                  <a:pt x="2246305" y="1072080"/>
                </a:lnTo>
                <a:lnTo>
                  <a:pt x="2262586" y="1113454"/>
                </a:lnTo>
                <a:lnTo>
                  <a:pt x="2291036" y="1158556"/>
                </a:lnTo>
                <a:lnTo>
                  <a:pt x="2306944" y="1201501"/>
                </a:lnTo>
                <a:lnTo>
                  <a:pt x="2335030" y="1248136"/>
                </a:lnTo>
                <a:lnTo>
                  <a:pt x="2350583" y="1292575"/>
                </a:lnTo>
                <a:lnTo>
                  <a:pt x="2378323" y="1340669"/>
                </a:lnTo>
                <a:lnTo>
                  <a:pt x="2393539" y="1386528"/>
                </a:lnTo>
                <a:lnTo>
                  <a:pt x="2408596" y="1433061"/>
                </a:lnTo>
                <a:lnTo>
                  <a:pt x="2438254" y="1528041"/>
                </a:lnTo>
                <a:lnTo>
                  <a:pt x="2467350" y="1625392"/>
                </a:lnTo>
                <a:lnTo>
                  <a:pt x="2469346" y="1671955"/>
                </a:lnTo>
                <a:lnTo>
                  <a:pt x="2483577" y="1721963"/>
                </a:lnTo>
                <a:lnTo>
                  <a:pt x="2485337" y="1769522"/>
                </a:lnTo>
                <a:lnTo>
                  <a:pt x="2499345" y="1820472"/>
                </a:lnTo>
                <a:lnTo>
                  <a:pt x="2502347" y="1917767"/>
                </a:lnTo>
                <a:lnTo>
                  <a:pt x="2516068" y="1969926"/>
                </a:lnTo>
                <a:lnTo>
                  <a:pt x="2518554" y="2069396"/>
                </a:lnTo>
                <a:lnTo>
                  <a:pt x="2516138" y="2079568"/>
                </a:lnTo>
                <a:lnTo>
                  <a:pt x="2490270" y="2078566"/>
                </a:lnTo>
                <a:lnTo>
                  <a:pt x="2494579" y="2060421"/>
                </a:lnTo>
                <a:lnTo>
                  <a:pt x="2493337" y="2010681"/>
                </a:lnTo>
                <a:lnTo>
                  <a:pt x="2479640" y="1958422"/>
                </a:lnTo>
                <a:lnTo>
                  <a:pt x="2476631" y="1861155"/>
                </a:lnTo>
                <a:lnTo>
                  <a:pt x="2462589" y="1810351"/>
                </a:lnTo>
                <a:lnTo>
                  <a:pt x="2460770" y="1763038"/>
                </a:lnTo>
                <a:lnTo>
                  <a:pt x="2431991" y="1664356"/>
                </a:lnTo>
                <a:lnTo>
                  <a:pt x="2402582" y="1568327"/>
                </a:lnTo>
                <a:lnTo>
                  <a:pt x="2387619" y="1521396"/>
                </a:lnTo>
                <a:lnTo>
                  <a:pt x="2372474" y="1475236"/>
                </a:lnTo>
                <a:lnTo>
                  <a:pt x="2357138" y="1429881"/>
                </a:lnTo>
                <a:lnTo>
                  <a:pt x="2341602" y="1385368"/>
                </a:lnTo>
                <a:lnTo>
                  <a:pt x="2313501" y="1338798"/>
                </a:lnTo>
                <a:lnTo>
                  <a:pt x="2297540" y="1296074"/>
                </a:lnTo>
                <a:lnTo>
                  <a:pt x="2268997" y="1251365"/>
                </a:lnTo>
                <a:lnTo>
                  <a:pt x="2240221" y="1207639"/>
                </a:lnTo>
                <a:lnTo>
                  <a:pt x="2223559" y="1167867"/>
                </a:lnTo>
                <a:lnTo>
                  <a:pt x="2204182" y="1249465"/>
                </a:lnTo>
                <a:lnTo>
                  <a:pt x="2175531" y="1205214"/>
                </a:lnTo>
                <a:lnTo>
                  <a:pt x="2146234" y="1163682"/>
                </a:lnTo>
                <a:lnTo>
                  <a:pt x="2128591" y="1128041"/>
                </a:lnTo>
                <a:lnTo>
                  <a:pt x="2097833" y="1092662"/>
                </a:lnTo>
                <a:lnTo>
                  <a:pt x="2068210" y="1052501"/>
                </a:lnTo>
                <a:lnTo>
                  <a:pt x="2038415" y="1013063"/>
                </a:lnTo>
                <a:lnTo>
                  <a:pt x="2008437" y="974398"/>
                </a:lnTo>
                <a:lnTo>
                  <a:pt x="1978263" y="936559"/>
                </a:lnTo>
                <a:lnTo>
                  <a:pt x="1935524" y="896663"/>
                </a:lnTo>
                <a:lnTo>
                  <a:pt x="1904921" y="860629"/>
                </a:lnTo>
                <a:lnTo>
                  <a:pt x="1861729" y="822641"/>
                </a:lnTo>
                <a:lnTo>
                  <a:pt x="1830649" y="788620"/>
                </a:lnTo>
                <a:lnTo>
                  <a:pt x="1786954" y="752747"/>
                </a:lnTo>
                <a:lnTo>
                  <a:pt x="1755347" y="720943"/>
                </a:lnTo>
                <a:lnTo>
                  <a:pt x="1711102" y="687392"/>
                </a:lnTo>
                <a:lnTo>
                  <a:pt x="1666562" y="655079"/>
                </a:lnTo>
                <a:lnTo>
                  <a:pt x="1634073" y="626989"/>
                </a:lnTo>
                <a:lnTo>
                  <a:pt x="1589005" y="596901"/>
                </a:lnTo>
                <a:lnTo>
                  <a:pt x="1543620" y="568150"/>
                </a:lnTo>
                <a:lnTo>
                  <a:pt x="1497918" y="540730"/>
                </a:lnTo>
                <a:lnTo>
                  <a:pt x="1451901" y="514638"/>
                </a:lnTo>
                <a:lnTo>
                  <a:pt x="1405571" y="489868"/>
                </a:lnTo>
                <a:lnTo>
                  <a:pt x="1358927" y="466416"/>
                </a:lnTo>
                <a:lnTo>
                  <a:pt x="1311972" y="444277"/>
                </a:lnTo>
                <a:lnTo>
                  <a:pt x="1264706" y="423446"/>
                </a:lnTo>
                <a:lnTo>
                  <a:pt x="1217130" y="403919"/>
                </a:lnTo>
                <a:lnTo>
                  <a:pt x="1169246" y="385691"/>
                </a:lnTo>
                <a:lnTo>
                  <a:pt x="1121054" y="368758"/>
                </a:lnTo>
                <a:lnTo>
                  <a:pt x="1072556" y="353114"/>
                </a:lnTo>
                <a:lnTo>
                  <a:pt x="1023753" y="338755"/>
                </a:lnTo>
                <a:lnTo>
                  <a:pt x="974461" y="326455"/>
                </a:lnTo>
                <a:lnTo>
                  <a:pt x="924896" y="315309"/>
                </a:lnTo>
                <a:lnTo>
                  <a:pt x="862621" y="302713"/>
                </a:lnTo>
                <a:lnTo>
                  <a:pt x="812272" y="294864"/>
                </a:lnTo>
                <a:lnTo>
                  <a:pt x="761415" y="289158"/>
                </a:lnTo>
                <a:lnTo>
                  <a:pt x="697724" y="282524"/>
                </a:lnTo>
                <a:lnTo>
                  <a:pt x="645999" y="280472"/>
                </a:lnTo>
                <a:lnTo>
                  <a:pt x="593882" y="280069"/>
                </a:lnTo>
                <a:lnTo>
                  <a:pt x="541374" y="281314"/>
                </a:lnTo>
                <a:lnTo>
                  <a:pt x="528322" y="281306"/>
                </a:lnTo>
                <a:close/>
              </a:path>
              <a:path w="2629535" h="2080259">
                <a:moveTo>
                  <a:pt x="2204182" y="1249465"/>
                </a:moveTo>
                <a:lnTo>
                  <a:pt x="2223559" y="1167867"/>
                </a:lnTo>
                <a:lnTo>
                  <a:pt x="2240158" y="1207904"/>
                </a:lnTo>
                <a:lnTo>
                  <a:pt x="2256462" y="1249182"/>
                </a:lnTo>
                <a:lnTo>
                  <a:pt x="2284874" y="1294443"/>
                </a:lnTo>
                <a:lnTo>
                  <a:pt x="2300726" y="1337628"/>
                </a:lnTo>
                <a:lnTo>
                  <a:pt x="2331998" y="1425811"/>
                </a:lnTo>
                <a:lnTo>
                  <a:pt x="2377644" y="1563405"/>
                </a:lnTo>
                <a:lnTo>
                  <a:pt x="2380314" y="1607130"/>
                </a:lnTo>
                <a:lnTo>
                  <a:pt x="2410016" y="1701928"/>
                </a:lnTo>
                <a:lnTo>
                  <a:pt x="2411323" y="1751393"/>
                </a:lnTo>
                <a:lnTo>
                  <a:pt x="2424911" y="1804109"/>
                </a:lnTo>
                <a:lnTo>
                  <a:pt x="2426073" y="1854185"/>
                </a:lnTo>
                <a:lnTo>
                  <a:pt x="2439528" y="1907466"/>
                </a:lnTo>
                <a:lnTo>
                  <a:pt x="2442490" y="2059901"/>
                </a:lnTo>
                <a:lnTo>
                  <a:pt x="2450828" y="2079755"/>
                </a:lnTo>
                <a:lnTo>
                  <a:pt x="2425215" y="2077679"/>
                </a:lnTo>
                <a:lnTo>
                  <a:pt x="2431583" y="2050860"/>
                </a:lnTo>
                <a:lnTo>
                  <a:pt x="2417994" y="1998147"/>
                </a:lnTo>
                <a:lnTo>
                  <a:pt x="2417119" y="1946865"/>
                </a:lnTo>
                <a:lnTo>
                  <a:pt x="2404164" y="1891480"/>
                </a:lnTo>
                <a:lnTo>
                  <a:pt x="2403764" y="1838195"/>
                </a:lnTo>
                <a:lnTo>
                  <a:pt x="2365891" y="1667868"/>
                </a:lnTo>
                <a:lnTo>
                  <a:pt x="2336821" y="1570412"/>
                </a:lnTo>
                <a:lnTo>
                  <a:pt x="2322011" y="1522840"/>
                </a:lnTo>
                <a:lnTo>
                  <a:pt x="2306951" y="1476320"/>
                </a:lnTo>
                <a:lnTo>
                  <a:pt x="2291592" y="1431062"/>
                </a:lnTo>
                <a:lnTo>
                  <a:pt x="2263527" y="1384341"/>
                </a:lnTo>
                <a:lnTo>
                  <a:pt x="2247419" y="1342236"/>
                </a:lnTo>
                <a:lnTo>
                  <a:pt x="2219889" y="1293263"/>
                </a:lnTo>
                <a:lnTo>
                  <a:pt x="2204182" y="1249465"/>
                </a:lnTo>
                <a:close/>
              </a:path>
            </a:pathLst>
          </a:custGeom>
          <a:solidFill>
            <a:srgbClr val="77A8AB">
              <a:alpha val="31207"/>
            </a:srgbClr>
          </a:solid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ECFE99E-05C7-0CB8-0DC6-8797B8DDD640}"/>
              </a:ext>
            </a:extLst>
          </p:cNvPr>
          <p:cNvSpPr/>
          <p:nvPr/>
        </p:nvSpPr>
        <p:spPr>
          <a:xfrm>
            <a:off x="943708" y="2532265"/>
            <a:ext cx="5761892" cy="6650073"/>
          </a:xfrm>
          <a:prstGeom prst="roundRect">
            <a:avLst>
              <a:gd name="adj" fmla="val 9710"/>
            </a:avLst>
          </a:prstGeom>
          <a:solidFill>
            <a:srgbClr val="7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76FB56-106E-AD35-4190-0C6FD98B3321}"/>
              </a:ext>
            </a:extLst>
          </p:cNvPr>
          <p:cNvSpPr/>
          <p:nvPr/>
        </p:nvSpPr>
        <p:spPr>
          <a:xfrm>
            <a:off x="943708" y="515735"/>
            <a:ext cx="9753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3973F91-955C-1852-3881-74C6CC235D64}"/>
              </a:ext>
            </a:extLst>
          </p:cNvPr>
          <p:cNvSpPr/>
          <p:nvPr/>
        </p:nvSpPr>
        <p:spPr>
          <a:xfrm>
            <a:off x="990599" y="876300"/>
            <a:ext cx="12910137" cy="12954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E0739-5E79-FDD1-2714-48726E7580A3}"/>
              </a:ext>
            </a:extLst>
          </p:cNvPr>
          <p:cNvSpPr>
            <a:spLocks noGrp="1"/>
          </p:cNvSpPr>
          <p:nvPr>
            <p:ph type="title"/>
          </p:nvPr>
        </p:nvSpPr>
        <p:spPr>
          <a:xfrm>
            <a:off x="1143000" y="1104662"/>
            <a:ext cx="11734800" cy="1600438"/>
          </a:xfrm>
        </p:spPr>
        <p:txBody>
          <a:bodyPr/>
          <a:lstStyle/>
          <a:p>
            <a:r>
              <a:rPr lang="en-US"/>
              <a:t>Candidate Performance Report</a:t>
            </a:r>
          </a:p>
        </p:txBody>
      </p:sp>
      <p:sp>
        <p:nvSpPr>
          <p:cNvPr id="12" name="TextBox 11">
            <a:extLst>
              <a:ext uri="{FF2B5EF4-FFF2-40B4-BE49-F238E27FC236}">
                <a16:creationId xmlns:a16="http://schemas.microsoft.com/office/drawing/2014/main" id="{9FF0968E-97F2-F6AB-DE26-78D44956A093}"/>
              </a:ext>
            </a:extLst>
          </p:cNvPr>
          <p:cNvSpPr txBox="1"/>
          <p:nvPr/>
        </p:nvSpPr>
        <p:spPr>
          <a:xfrm>
            <a:off x="1295400" y="2903111"/>
            <a:ext cx="4800600" cy="5970865"/>
          </a:xfrm>
          <a:prstGeom prst="rect">
            <a:avLst/>
          </a:prstGeom>
          <a:noFill/>
        </p:spPr>
        <p:txBody>
          <a:bodyPr wrap="square">
            <a:spAutoFit/>
          </a:bodyPr>
          <a:lstStyle/>
          <a:p>
            <a:pPr>
              <a:spcBef>
                <a:spcPts val="600"/>
              </a:spcBef>
              <a:spcAft>
                <a:spcPts val="600"/>
              </a:spcAft>
            </a:pPr>
            <a:r>
              <a:rPr lang="en-US" sz="2200">
                <a:solidFill>
                  <a:schemeClr val="bg1"/>
                </a:solidFill>
                <a:latin typeface="Century Gothic" panose="020B0502020202020204" pitchFamily="34" charset="0"/>
              </a:rPr>
              <a:t>The CAIA Candidate Performance Report is intended to aid in self-assessment by indicating your areas of relative strength and weakness among the topics in the exam, compared to a reference group. </a:t>
            </a:r>
          </a:p>
          <a:p>
            <a:pPr>
              <a:spcBef>
                <a:spcPts val="600"/>
              </a:spcBef>
              <a:spcAft>
                <a:spcPts val="600"/>
              </a:spcAft>
            </a:pPr>
            <a:r>
              <a:rPr lang="en-US" sz="2200">
                <a:solidFill>
                  <a:schemeClr val="bg1"/>
                </a:solidFill>
                <a:latin typeface="Century Gothic" panose="020B0502020202020204" pitchFamily="34" charset="0"/>
              </a:rPr>
              <a:t>The reference group is comprised of all candidates whose total test scores were within the bottom quartile of those who passed the exam during the testing window in which you sat for the exam.</a:t>
            </a:r>
          </a:p>
          <a:p>
            <a:pPr>
              <a:spcBef>
                <a:spcPts val="600"/>
              </a:spcBef>
              <a:spcAft>
                <a:spcPts val="600"/>
              </a:spcAft>
            </a:pPr>
            <a:endParaRPr lang="en-US" sz="2200">
              <a:solidFill>
                <a:schemeClr val="bg1"/>
              </a:solidFill>
              <a:latin typeface="Century Gothic" panose="020B0502020202020204" pitchFamily="34" charset="0"/>
            </a:endParaRPr>
          </a:p>
          <a:p>
            <a:pPr>
              <a:spcBef>
                <a:spcPts val="600"/>
              </a:spcBef>
              <a:spcAft>
                <a:spcPts val="600"/>
              </a:spcAft>
            </a:pPr>
            <a:r>
              <a:rPr lang="en-US" sz="2200" b="1">
                <a:solidFill>
                  <a:schemeClr val="bg1"/>
                </a:solidFill>
                <a:latin typeface="Century Gothic" panose="020B0502020202020204" pitchFamily="34" charset="0"/>
              </a:rPr>
              <a:t>Grades are shared 5 weeks after the last LI exam day.</a:t>
            </a:r>
          </a:p>
        </p:txBody>
      </p:sp>
      <p:pic>
        <p:nvPicPr>
          <p:cNvPr id="4" name="Picture 3">
            <a:extLst>
              <a:ext uri="{FF2B5EF4-FFF2-40B4-BE49-F238E27FC236}">
                <a16:creationId xmlns:a16="http://schemas.microsoft.com/office/drawing/2014/main" id="{4B795503-62A8-4D21-4133-E2E64A99E7BE}"/>
              </a:ext>
            </a:extLst>
          </p:cNvPr>
          <p:cNvPicPr>
            <a:picLocks noChangeAspect="1"/>
          </p:cNvPicPr>
          <p:nvPr/>
        </p:nvPicPr>
        <p:blipFill>
          <a:blip r:embed="rId3"/>
          <a:stretch>
            <a:fillRect/>
          </a:stretch>
        </p:blipFill>
        <p:spPr>
          <a:xfrm>
            <a:off x="6832813" y="4255495"/>
            <a:ext cx="10616987" cy="3042617"/>
          </a:xfrm>
          <a:prstGeom prst="rect">
            <a:avLst/>
          </a:prstGeom>
        </p:spPr>
      </p:pic>
    </p:spTree>
    <p:extLst>
      <p:ext uri="{BB962C8B-B14F-4D97-AF65-F5344CB8AC3E}">
        <p14:creationId xmlns:p14="http://schemas.microsoft.com/office/powerpoint/2010/main" val="885314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5">
            <a:extLst>
              <a:ext uri="{FF2B5EF4-FFF2-40B4-BE49-F238E27FC236}">
                <a16:creationId xmlns:a16="http://schemas.microsoft.com/office/drawing/2014/main" id="{0BCE93F7-6724-3B42-BBEF-7F7757A117AB}"/>
              </a:ext>
            </a:extLst>
          </p:cNvPr>
          <p:cNvSpPr/>
          <p:nvPr/>
        </p:nvSpPr>
        <p:spPr>
          <a:xfrm rot="10800000">
            <a:off x="12115799" y="841"/>
            <a:ext cx="6172199" cy="5371258"/>
          </a:xfrm>
          <a:custGeom>
            <a:avLst/>
            <a:gdLst/>
            <a:ahLst/>
            <a:cxnLst/>
            <a:rect l="l" t="t" r="r" b="b"/>
            <a:pathLst>
              <a:path w="1769110" h="1313815">
                <a:moveTo>
                  <a:pt x="0" y="0"/>
                </a:moveTo>
                <a:lnTo>
                  <a:pt x="83977" y="7157"/>
                </a:lnTo>
                <a:lnTo>
                  <a:pt x="134807" y="13358"/>
                </a:lnTo>
                <a:lnTo>
                  <a:pt x="185373" y="20904"/>
                </a:lnTo>
                <a:lnTo>
                  <a:pt x="235631" y="29808"/>
                </a:lnTo>
                <a:lnTo>
                  <a:pt x="285538" y="40085"/>
                </a:lnTo>
                <a:lnTo>
                  <a:pt x="335870" y="51154"/>
                </a:lnTo>
                <a:lnTo>
                  <a:pt x="386045" y="63550"/>
                </a:lnTo>
                <a:lnTo>
                  <a:pt x="435997" y="77289"/>
                </a:lnTo>
                <a:lnTo>
                  <a:pt x="485658" y="92387"/>
                </a:lnTo>
                <a:lnTo>
                  <a:pt x="534960" y="108859"/>
                </a:lnTo>
                <a:lnTo>
                  <a:pt x="583838" y="126722"/>
                </a:lnTo>
                <a:lnTo>
                  <a:pt x="632222" y="145991"/>
                </a:lnTo>
                <a:lnTo>
                  <a:pt x="680814" y="166748"/>
                </a:lnTo>
                <a:lnTo>
                  <a:pt x="728866" y="188710"/>
                </a:lnTo>
                <a:lnTo>
                  <a:pt x="776349" y="211868"/>
                </a:lnTo>
                <a:lnTo>
                  <a:pt x="823231" y="236218"/>
                </a:lnTo>
                <a:lnTo>
                  <a:pt x="869483" y="261750"/>
                </a:lnTo>
                <a:lnTo>
                  <a:pt x="915076" y="288458"/>
                </a:lnTo>
                <a:lnTo>
                  <a:pt x="959978" y="316335"/>
                </a:lnTo>
                <a:lnTo>
                  <a:pt x="1001571" y="343526"/>
                </a:lnTo>
                <a:lnTo>
                  <a:pt x="1042493" y="371788"/>
                </a:lnTo>
                <a:lnTo>
                  <a:pt x="1082722" y="401093"/>
                </a:lnTo>
                <a:lnTo>
                  <a:pt x="1122238" y="431408"/>
                </a:lnTo>
                <a:lnTo>
                  <a:pt x="1161018" y="462703"/>
                </a:lnTo>
                <a:lnTo>
                  <a:pt x="1199041" y="494947"/>
                </a:lnTo>
                <a:lnTo>
                  <a:pt x="1236284" y="528109"/>
                </a:lnTo>
                <a:lnTo>
                  <a:pt x="1272727" y="562158"/>
                </a:lnTo>
                <a:lnTo>
                  <a:pt x="1308347" y="597063"/>
                </a:lnTo>
                <a:lnTo>
                  <a:pt x="1343124" y="632793"/>
                </a:lnTo>
                <a:lnTo>
                  <a:pt x="1377034" y="669317"/>
                </a:lnTo>
                <a:lnTo>
                  <a:pt x="1410058" y="706605"/>
                </a:lnTo>
                <a:lnTo>
                  <a:pt x="1442172" y="744624"/>
                </a:lnTo>
                <a:lnTo>
                  <a:pt x="1473355" y="783345"/>
                </a:lnTo>
                <a:lnTo>
                  <a:pt x="1503586" y="822736"/>
                </a:lnTo>
                <a:lnTo>
                  <a:pt x="1532687" y="863527"/>
                </a:lnTo>
                <a:lnTo>
                  <a:pt x="1560806" y="905068"/>
                </a:lnTo>
                <a:lnTo>
                  <a:pt x="1587924" y="947323"/>
                </a:lnTo>
                <a:lnTo>
                  <a:pt x="1614020" y="990255"/>
                </a:lnTo>
                <a:lnTo>
                  <a:pt x="1639075" y="1033826"/>
                </a:lnTo>
                <a:lnTo>
                  <a:pt x="1663068" y="1077999"/>
                </a:lnTo>
                <a:lnTo>
                  <a:pt x="1685978" y="1122737"/>
                </a:lnTo>
                <a:lnTo>
                  <a:pt x="1707786" y="1168004"/>
                </a:lnTo>
                <a:lnTo>
                  <a:pt x="1728471" y="1213763"/>
                </a:lnTo>
                <a:lnTo>
                  <a:pt x="1748013" y="1259975"/>
                </a:lnTo>
                <a:lnTo>
                  <a:pt x="1766392" y="1306604"/>
                </a:lnTo>
                <a:lnTo>
                  <a:pt x="1768951" y="1313600"/>
                </a:lnTo>
                <a:lnTo>
                  <a:pt x="1725770" y="1313600"/>
                </a:lnTo>
                <a:lnTo>
                  <a:pt x="1719276" y="1297119"/>
                </a:lnTo>
                <a:lnTo>
                  <a:pt x="1699913" y="1251345"/>
                </a:lnTo>
                <a:lnTo>
                  <a:pt x="1679413" y="1206046"/>
                </a:lnTo>
                <a:lnTo>
                  <a:pt x="1657787" y="1161250"/>
                </a:lnTo>
                <a:lnTo>
                  <a:pt x="1635047" y="1116986"/>
                </a:lnTo>
                <a:lnTo>
                  <a:pt x="1611209" y="1073284"/>
                </a:lnTo>
                <a:lnTo>
                  <a:pt x="1586292" y="1030173"/>
                </a:lnTo>
                <a:lnTo>
                  <a:pt x="1560317" y="987686"/>
                </a:lnTo>
                <a:lnTo>
                  <a:pt x="1533307" y="945852"/>
                </a:lnTo>
                <a:lnTo>
                  <a:pt x="1505283" y="904703"/>
                </a:lnTo>
                <a:lnTo>
                  <a:pt x="1476267" y="864270"/>
                </a:lnTo>
                <a:lnTo>
                  <a:pt x="1446280" y="824584"/>
                </a:lnTo>
                <a:lnTo>
                  <a:pt x="1415345" y="785675"/>
                </a:lnTo>
                <a:lnTo>
                  <a:pt x="1383482" y="747575"/>
                </a:lnTo>
                <a:lnTo>
                  <a:pt x="1350714" y="710314"/>
                </a:lnTo>
                <a:lnTo>
                  <a:pt x="1317061" y="673924"/>
                </a:lnTo>
                <a:lnTo>
                  <a:pt x="1282547" y="638435"/>
                </a:lnTo>
                <a:lnTo>
                  <a:pt x="1247192" y="603878"/>
                </a:lnTo>
                <a:lnTo>
                  <a:pt x="1211018" y="570285"/>
                </a:lnTo>
                <a:lnTo>
                  <a:pt x="1174047" y="537686"/>
                </a:lnTo>
                <a:lnTo>
                  <a:pt x="1136068" y="505667"/>
                </a:lnTo>
                <a:lnTo>
                  <a:pt x="1097395" y="474655"/>
                </a:lnTo>
                <a:lnTo>
                  <a:pt x="1058054" y="444663"/>
                </a:lnTo>
                <a:lnTo>
                  <a:pt x="1018070" y="415710"/>
                </a:lnTo>
                <a:lnTo>
                  <a:pt x="977468" y="387809"/>
                </a:lnTo>
                <a:lnTo>
                  <a:pt x="936274" y="360977"/>
                </a:lnTo>
                <a:lnTo>
                  <a:pt x="894513" y="335229"/>
                </a:lnTo>
                <a:lnTo>
                  <a:pt x="852210" y="310581"/>
                </a:lnTo>
                <a:lnTo>
                  <a:pt x="809391" y="287049"/>
                </a:lnTo>
                <a:lnTo>
                  <a:pt x="766080" y="264649"/>
                </a:lnTo>
                <a:lnTo>
                  <a:pt x="722304" y="243395"/>
                </a:lnTo>
                <a:lnTo>
                  <a:pt x="678087" y="223304"/>
                </a:lnTo>
                <a:lnTo>
                  <a:pt x="633455" y="204392"/>
                </a:lnTo>
                <a:lnTo>
                  <a:pt x="588433" y="186674"/>
                </a:lnTo>
                <a:lnTo>
                  <a:pt x="543046" y="170166"/>
                </a:lnTo>
                <a:lnTo>
                  <a:pt x="494174" y="153396"/>
                </a:lnTo>
                <a:lnTo>
                  <a:pt x="445038" y="137891"/>
                </a:lnTo>
                <a:lnTo>
                  <a:pt x="395671" y="123657"/>
                </a:lnTo>
                <a:lnTo>
                  <a:pt x="346108" y="110697"/>
                </a:lnTo>
                <a:lnTo>
                  <a:pt x="296385" y="99016"/>
                </a:lnTo>
                <a:lnTo>
                  <a:pt x="246536" y="88618"/>
                </a:lnTo>
                <a:lnTo>
                  <a:pt x="196595" y="79507"/>
                </a:lnTo>
                <a:lnTo>
                  <a:pt x="146597" y="71688"/>
                </a:lnTo>
                <a:lnTo>
                  <a:pt x="96577" y="65164"/>
                </a:lnTo>
                <a:lnTo>
                  <a:pt x="46570" y="59941"/>
                </a:lnTo>
                <a:lnTo>
                  <a:pt x="0" y="56287"/>
                </a:lnTo>
                <a:lnTo>
                  <a:pt x="0" y="0"/>
                </a:lnTo>
                <a:close/>
              </a:path>
              <a:path w="1769110" h="1313815">
                <a:moveTo>
                  <a:pt x="0" y="68015"/>
                </a:moveTo>
                <a:lnTo>
                  <a:pt x="52612" y="76020"/>
                </a:lnTo>
                <a:lnTo>
                  <a:pt x="103346" y="85017"/>
                </a:lnTo>
                <a:lnTo>
                  <a:pt x="153793" y="95203"/>
                </a:lnTo>
                <a:lnTo>
                  <a:pt x="203928" y="106569"/>
                </a:lnTo>
                <a:lnTo>
                  <a:pt x="253721" y="119105"/>
                </a:lnTo>
                <a:lnTo>
                  <a:pt x="303148" y="132801"/>
                </a:lnTo>
                <a:lnTo>
                  <a:pt x="352179" y="147647"/>
                </a:lnTo>
                <a:lnTo>
                  <a:pt x="400789" y="163632"/>
                </a:lnTo>
                <a:lnTo>
                  <a:pt x="448950" y="180747"/>
                </a:lnTo>
                <a:lnTo>
                  <a:pt x="496635" y="198981"/>
                </a:lnTo>
                <a:lnTo>
                  <a:pt x="543816" y="218325"/>
                </a:lnTo>
                <a:lnTo>
                  <a:pt x="590468" y="238769"/>
                </a:lnTo>
                <a:lnTo>
                  <a:pt x="636561" y="260302"/>
                </a:lnTo>
                <a:lnTo>
                  <a:pt x="682071" y="282915"/>
                </a:lnTo>
                <a:lnTo>
                  <a:pt x="726968" y="306598"/>
                </a:lnTo>
                <a:lnTo>
                  <a:pt x="771227" y="331339"/>
                </a:lnTo>
                <a:lnTo>
                  <a:pt x="814819" y="357131"/>
                </a:lnTo>
                <a:lnTo>
                  <a:pt x="857718" y="383962"/>
                </a:lnTo>
                <a:lnTo>
                  <a:pt x="899897" y="411822"/>
                </a:lnTo>
                <a:lnTo>
                  <a:pt x="941329" y="440702"/>
                </a:lnTo>
                <a:lnTo>
                  <a:pt x="981978" y="470587"/>
                </a:lnTo>
                <a:lnTo>
                  <a:pt x="1021817" y="501453"/>
                </a:lnTo>
                <a:lnTo>
                  <a:pt x="1060830" y="533277"/>
                </a:lnTo>
                <a:lnTo>
                  <a:pt x="1099002" y="566035"/>
                </a:lnTo>
                <a:lnTo>
                  <a:pt x="1136316" y="599704"/>
                </a:lnTo>
                <a:lnTo>
                  <a:pt x="1172756" y="634261"/>
                </a:lnTo>
                <a:lnTo>
                  <a:pt x="1208307" y="669682"/>
                </a:lnTo>
                <a:lnTo>
                  <a:pt x="1242952" y="705943"/>
                </a:lnTo>
                <a:lnTo>
                  <a:pt x="1276677" y="743022"/>
                </a:lnTo>
                <a:lnTo>
                  <a:pt x="1309464" y="780894"/>
                </a:lnTo>
                <a:lnTo>
                  <a:pt x="1341348" y="819600"/>
                </a:lnTo>
                <a:lnTo>
                  <a:pt x="1372163" y="858926"/>
                </a:lnTo>
                <a:lnTo>
                  <a:pt x="1402044" y="899038"/>
                </a:lnTo>
                <a:lnTo>
                  <a:pt x="1430923" y="939851"/>
                </a:lnTo>
                <a:lnTo>
                  <a:pt x="1458786" y="981339"/>
                </a:lnTo>
                <a:lnTo>
                  <a:pt x="1485617" y="1023481"/>
                </a:lnTo>
                <a:lnTo>
                  <a:pt x="1511399" y="1066252"/>
                </a:lnTo>
                <a:lnTo>
                  <a:pt x="1536117" y="1109630"/>
                </a:lnTo>
                <a:lnTo>
                  <a:pt x="1559754" y="1153590"/>
                </a:lnTo>
                <a:lnTo>
                  <a:pt x="1582296" y="1198109"/>
                </a:lnTo>
                <a:lnTo>
                  <a:pt x="1603725" y="1243163"/>
                </a:lnTo>
                <a:lnTo>
                  <a:pt x="1624027" y="1288730"/>
                </a:lnTo>
                <a:lnTo>
                  <a:pt x="1634372" y="1313600"/>
                </a:lnTo>
                <a:lnTo>
                  <a:pt x="1574471" y="1313600"/>
                </a:lnTo>
                <a:lnTo>
                  <a:pt x="1562922" y="1290315"/>
                </a:lnTo>
                <a:lnTo>
                  <a:pt x="1539824" y="1246899"/>
                </a:lnTo>
                <a:lnTo>
                  <a:pt x="1515529" y="1204237"/>
                </a:lnTo>
                <a:lnTo>
                  <a:pt x="1490048" y="1162371"/>
                </a:lnTo>
                <a:lnTo>
                  <a:pt x="1470176" y="1246056"/>
                </a:lnTo>
                <a:lnTo>
                  <a:pt x="1468827" y="1243531"/>
                </a:lnTo>
                <a:lnTo>
                  <a:pt x="1444105" y="1200213"/>
                </a:lnTo>
                <a:lnTo>
                  <a:pt x="1419453" y="1159783"/>
                </a:lnTo>
                <a:lnTo>
                  <a:pt x="1395147" y="1122561"/>
                </a:lnTo>
                <a:lnTo>
                  <a:pt x="1371466" y="1088862"/>
                </a:lnTo>
                <a:lnTo>
                  <a:pt x="1341186" y="1048545"/>
                </a:lnTo>
                <a:lnTo>
                  <a:pt x="1309795" y="1008728"/>
                </a:lnTo>
                <a:lnTo>
                  <a:pt x="1277321" y="969471"/>
                </a:lnTo>
                <a:lnTo>
                  <a:pt x="1243788" y="930834"/>
                </a:lnTo>
                <a:lnTo>
                  <a:pt x="1209222" y="892878"/>
                </a:lnTo>
                <a:lnTo>
                  <a:pt x="1173647" y="855664"/>
                </a:lnTo>
                <a:lnTo>
                  <a:pt x="1137089" y="819252"/>
                </a:lnTo>
                <a:lnTo>
                  <a:pt x="1099573" y="783702"/>
                </a:lnTo>
                <a:lnTo>
                  <a:pt x="1061125" y="749075"/>
                </a:lnTo>
                <a:lnTo>
                  <a:pt x="1021770" y="715431"/>
                </a:lnTo>
                <a:lnTo>
                  <a:pt x="981533" y="682832"/>
                </a:lnTo>
                <a:lnTo>
                  <a:pt x="940439" y="651337"/>
                </a:lnTo>
                <a:lnTo>
                  <a:pt x="898513" y="621007"/>
                </a:lnTo>
                <a:lnTo>
                  <a:pt x="855486" y="591403"/>
                </a:lnTo>
                <a:lnTo>
                  <a:pt x="811715" y="563035"/>
                </a:lnTo>
                <a:lnTo>
                  <a:pt x="767261" y="535912"/>
                </a:lnTo>
                <a:lnTo>
                  <a:pt x="722187" y="510043"/>
                </a:lnTo>
                <a:lnTo>
                  <a:pt x="676556" y="485440"/>
                </a:lnTo>
                <a:lnTo>
                  <a:pt x="630429" y="462110"/>
                </a:lnTo>
                <a:lnTo>
                  <a:pt x="583868" y="440065"/>
                </a:lnTo>
                <a:lnTo>
                  <a:pt x="536935" y="419313"/>
                </a:lnTo>
                <a:lnTo>
                  <a:pt x="489693" y="399865"/>
                </a:lnTo>
                <a:lnTo>
                  <a:pt x="442203" y="381731"/>
                </a:lnTo>
                <a:lnTo>
                  <a:pt x="394528" y="364920"/>
                </a:lnTo>
                <a:lnTo>
                  <a:pt x="346730" y="349442"/>
                </a:lnTo>
                <a:lnTo>
                  <a:pt x="298870" y="335307"/>
                </a:lnTo>
                <a:lnTo>
                  <a:pt x="245255" y="321981"/>
                </a:lnTo>
                <a:lnTo>
                  <a:pt x="191118" y="309750"/>
                </a:lnTo>
                <a:lnTo>
                  <a:pt x="136547" y="298982"/>
                </a:lnTo>
                <a:lnTo>
                  <a:pt x="81627" y="290048"/>
                </a:lnTo>
                <a:lnTo>
                  <a:pt x="26446" y="283316"/>
                </a:lnTo>
                <a:lnTo>
                  <a:pt x="0" y="281147"/>
                </a:lnTo>
                <a:lnTo>
                  <a:pt x="0" y="68015"/>
                </a:lnTo>
                <a:close/>
              </a:path>
              <a:path w="1769110" h="1313815">
                <a:moveTo>
                  <a:pt x="1470176" y="1246056"/>
                </a:moveTo>
                <a:lnTo>
                  <a:pt x="1490048" y="1162371"/>
                </a:lnTo>
                <a:lnTo>
                  <a:pt x="1511425" y="1203543"/>
                </a:lnTo>
                <a:lnTo>
                  <a:pt x="1531459" y="1245706"/>
                </a:lnTo>
                <a:lnTo>
                  <a:pt x="1550289" y="1288691"/>
                </a:lnTo>
                <a:lnTo>
                  <a:pt x="1560431" y="1313600"/>
                </a:lnTo>
                <a:lnTo>
                  <a:pt x="1505411" y="1313600"/>
                </a:lnTo>
                <a:lnTo>
                  <a:pt x="1493342" y="1289420"/>
                </a:lnTo>
                <a:lnTo>
                  <a:pt x="1470176" y="1246056"/>
                </a:lnTo>
                <a:close/>
              </a:path>
            </a:pathLst>
          </a:custGeom>
          <a:solidFill>
            <a:srgbClr val="77A8AB">
              <a:alpha val="31207"/>
            </a:srgbClr>
          </a:solidFill>
        </p:spPr>
        <p:txBody>
          <a:bodyPr wrap="square" lIns="0" tIns="0" rIns="0" bIns="0" rtlCol="0"/>
          <a:lstStyle/>
          <a:p>
            <a:endParaRPr/>
          </a:p>
        </p:txBody>
      </p:sp>
      <p:sp>
        <p:nvSpPr>
          <p:cNvPr id="10" name="object 9">
            <a:extLst>
              <a:ext uri="{FF2B5EF4-FFF2-40B4-BE49-F238E27FC236}">
                <a16:creationId xmlns:a16="http://schemas.microsoft.com/office/drawing/2014/main" id="{21482CE7-1DD8-D275-7DE3-99DD2CDB4706}"/>
              </a:ext>
            </a:extLst>
          </p:cNvPr>
          <p:cNvSpPr/>
          <p:nvPr/>
        </p:nvSpPr>
        <p:spPr>
          <a:xfrm>
            <a:off x="7010400" y="1110429"/>
            <a:ext cx="9928200" cy="6700071"/>
          </a:xfrm>
          <a:custGeom>
            <a:avLst/>
            <a:gdLst/>
            <a:ahLst/>
            <a:cxnLst/>
            <a:rect l="l" t="t" r="r" b="b"/>
            <a:pathLst>
              <a:path w="3810000" h="1704975">
                <a:moveTo>
                  <a:pt x="3606082" y="1704975"/>
                </a:moveTo>
                <a:lnTo>
                  <a:pt x="203853" y="1704975"/>
                </a:lnTo>
                <a:lnTo>
                  <a:pt x="157192" y="1699569"/>
                </a:lnTo>
                <a:lnTo>
                  <a:pt x="114316" y="1684179"/>
                </a:lnTo>
                <a:lnTo>
                  <a:pt x="76461" y="1660043"/>
                </a:lnTo>
                <a:lnTo>
                  <a:pt x="44865" y="1628400"/>
                </a:lnTo>
                <a:lnTo>
                  <a:pt x="20764" y="1590489"/>
                </a:lnTo>
                <a:lnTo>
                  <a:pt x="5397" y="1547550"/>
                </a:lnTo>
                <a:lnTo>
                  <a:pt x="0" y="1500821"/>
                </a:lnTo>
                <a:lnTo>
                  <a:pt x="0" y="204153"/>
                </a:lnTo>
                <a:lnTo>
                  <a:pt x="5397" y="157424"/>
                </a:lnTo>
                <a:lnTo>
                  <a:pt x="20764" y="114485"/>
                </a:lnTo>
                <a:lnTo>
                  <a:pt x="44865" y="76574"/>
                </a:lnTo>
                <a:lnTo>
                  <a:pt x="76461" y="44931"/>
                </a:lnTo>
                <a:lnTo>
                  <a:pt x="114316" y="20795"/>
                </a:lnTo>
                <a:lnTo>
                  <a:pt x="157192" y="5405"/>
                </a:lnTo>
                <a:lnTo>
                  <a:pt x="203853" y="0"/>
                </a:lnTo>
                <a:lnTo>
                  <a:pt x="3606082" y="0"/>
                </a:lnTo>
                <a:lnTo>
                  <a:pt x="3652743" y="5405"/>
                </a:lnTo>
                <a:lnTo>
                  <a:pt x="3695619" y="20795"/>
                </a:lnTo>
                <a:lnTo>
                  <a:pt x="3733474" y="44931"/>
                </a:lnTo>
                <a:lnTo>
                  <a:pt x="3765071" y="76574"/>
                </a:lnTo>
                <a:lnTo>
                  <a:pt x="3789171" y="114485"/>
                </a:lnTo>
                <a:lnTo>
                  <a:pt x="3804539" y="157424"/>
                </a:lnTo>
                <a:lnTo>
                  <a:pt x="3809936" y="204153"/>
                </a:lnTo>
                <a:lnTo>
                  <a:pt x="3809936" y="1500821"/>
                </a:lnTo>
                <a:lnTo>
                  <a:pt x="3804539" y="1547550"/>
                </a:lnTo>
                <a:lnTo>
                  <a:pt x="3789171" y="1590489"/>
                </a:lnTo>
                <a:lnTo>
                  <a:pt x="3765071" y="1628400"/>
                </a:lnTo>
                <a:lnTo>
                  <a:pt x="3733474" y="1660043"/>
                </a:lnTo>
                <a:lnTo>
                  <a:pt x="3695619" y="1684179"/>
                </a:lnTo>
                <a:lnTo>
                  <a:pt x="3652743" y="1699569"/>
                </a:lnTo>
                <a:lnTo>
                  <a:pt x="3606082" y="1704975"/>
                </a:lnTo>
                <a:close/>
              </a:path>
            </a:pathLst>
          </a:custGeom>
          <a:solidFill>
            <a:schemeClr val="bg1"/>
          </a:solidFill>
        </p:spPr>
        <p:txBody>
          <a:bodyPr wrap="square" lIns="0" tIns="0" rIns="0" bIns="0" rtlCol="0"/>
          <a:lstStyle/>
          <a:p>
            <a:endParaRPr/>
          </a:p>
        </p:txBody>
      </p:sp>
      <p:grpSp>
        <p:nvGrpSpPr>
          <p:cNvPr id="2" name="object 2"/>
          <p:cNvGrpSpPr/>
          <p:nvPr/>
        </p:nvGrpSpPr>
        <p:grpSpPr>
          <a:xfrm>
            <a:off x="-19570" y="0"/>
            <a:ext cx="5157470" cy="10287613"/>
            <a:chOff x="0" y="0"/>
            <a:chExt cx="5157470" cy="10287613"/>
          </a:xfrm>
        </p:grpSpPr>
        <p:sp>
          <p:nvSpPr>
            <p:cNvPr id="3" name="object 3"/>
            <p:cNvSpPr/>
            <p:nvPr/>
          </p:nvSpPr>
          <p:spPr>
            <a:xfrm>
              <a:off x="0" y="4414498"/>
              <a:ext cx="5157470" cy="5873115"/>
            </a:xfrm>
            <a:custGeom>
              <a:avLst/>
              <a:gdLst/>
              <a:ahLst/>
              <a:cxnLst/>
              <a:rect l="l" t="t" r="r" b="b"/>
              <a:pathLst>
                <a:path w="5157470" h="5873115">
                  <a:moveTo>
                    <a:pt x="5142887" y="4242156"/>
                  </a:moveTo>
                  <a:lnTo>
                    <a:pt x="5138729" y="4280413"/>
                  </a:lnTo>
                  <a:lnTo>
                    <a:pt x="5134023" y="4318711"/>
                  </a:lnTo>
                  <a:lnTo>
                    <a:pt x="5128764" y="4357048"/>
                  </a:lnTo>
                  <a:lnTo>
                    <a:pt x="5122943" y="4395419"/>
                  </a:lnTo>
                  <a:lnTo>
                    <a:pt x="5116554" y="4433821"/>
                  </a:lnTo>
                  <a:lnTo>
                    <a:pt x="5109591" y="4472252"/>
                  </a:lnTo>
                  <a:lnTo>
                    <a:pt x="5102045" y="4510707"/>
                  </a:lnTo>
                  <a:lnTo>
                    <a:pt x="5093910" y="4549184"/>
                  </a:lnTo>
                  <a:lnTo>
                    <a:pt x="5085178" y="4587680"/>
                  </a:lnTo>
                  <a:lnTo>
                    <a:pt x="5075844" y="4626192"/>
                  </a:lnTo>
                  <a:lnTo>
                    <a:pt x="5065900" y="4664715"/>
                  </a:lnTo>
                  <a:lnTo>
                    <a:pt x="5055338" y="4703247"/>
                  </a:lnTo>
                  <a:lnTo>
                    <a:pt x="5044153" y="4741785"/>
                  </a:lnTo>
                  <a:lnTo>
                    <a:pt x="5032336" y="4780325"/>
                  </a:lnTo>
                  <a:lnTo>
                    <a:pt x="5019881" y="4818864"/>
                  </a:lnTo>
                  <a:lnTo>
                    <a:pt x="5006781" y="4857399"/>
                  </a:lnTo>
                  <a:lnTo>
                    <a:pt x="4993029" y="4895927"/>
                  </a:lnTo>
                  <a:lnTo>
                    <a:pt x="4978618" y="4934445"/>
                  </a:lnTo>
                  <a:lnTo>
                    <a:pt x="4963540" y="4972949"/>
                  </a:lnTo>
                  <a:lnTo>
                    <a:pt x="4947790" y="5011436"/>
                  </a:lnTo>
                  <a:lnTo>
                    <a:pt x="4931359" y="5049902"/>
                  </a:lnTo>
                  <a:lnTo>
                    <a:pt x="4914242" y="5088346"/>
                  </a:lnTo>
                  <a:lnTo>
                    <a:pt x="4896430" y="5126762"/>
                  </a:lnTo>
                  <a:lnTo>
                    <a:pt x="4877917" y="5165149"/>
                  </a:lnTo>
                  <a:lnTo>
                    <a:pt x="4858696" y="5203503"/>
                  </a:lnTo>
                  <a:lnTo>
                    <a:pt x="4838759" y="5241821"/>
                  </a:lnTo>
                  <a:lnTo>
                    <a:pt x="4818101" y="5280099"/>
                  </a:lnTo>
                  <a:lnTo>
                    <a:pt x="4796713" y="5318334"/>
                  </a:lnTo>
                  <a:lnTo>
                    <a:pt x="4774590" y="5356523"/>
                  </a:lnTo>
                  <a:lnTo>
                    <a:pt x="4751723" y="5394663"/>
                  </a:lnTo>
                  <a:lnTo>
                    <a:pt x="4728106" y="5432751"/>
                  </a:lnTo>
                  <a:lnTo>
                    <a:pt x="4703732" y="5470783"/>
                  </a:lnTo>
                  <a:lnTo>
                    <a:pt x="4678593" y="5508756"/>
                  </a:lnTo>
                  <a:lnTo>
                    <a:pt x="4652684" y="5546667"/>
                  </a:lnTo>
                  <a:lnTo>
                    <a:pt x="4625996" y="5584513"/>
                  </a:lnTo>
                  <a:lnTo>
                    <a:pt x="4598524" y="5622290"/>
                  </a:lnTo>
                  <a:lnTo>
                    <a:pt x="4570259" y="5659996"/>
                  </a:lnTo>
                  <a:lnTo>
                    <a:pt x="4541195" y="5697626"/>
                  </a:lnTo>
                  <a:lnTo>
                    <a:pt x="4511325" y="5735179"/>
                  </a:lnTo>
                  <a:lnTo>
                    <a:pt x="4480641" y="5772649"/>
                  </a:lnTo>
                  <a:lnTo>
                    <a:pt x="4449138" y="5810036"/>
                  </a:lnTo>
                  <a:lnTo>
                    <a:pt x="4416807" y="5847334"/>
                  </a:lnTo>
                  <a:lnTo>
                    <a:pt x="0" y="5872500"/>
                  </a:lnTo>
                  <a:lnTo>
                    <a:pt x="0" y="123713"/>
                  </a:lnTo>
                  <a:lnTo>
                    <a:pt x="85189" y="105383"/>
                  </a:lnTo>
                  <a:lnTo>
                    <a:pt x="138880" y="94626"/>
                  </a:lnTo>
                  <a:lnTo>
                    <a:pt x="192478" y="84466"/>
                  </a:lnTo>
                  <a:lnTo>
                    <a:pt x="245978" y="74899"/>
                  </a:lnTo>
                  <a:lnTo>
                    <a:pt x="299375" y="65922"/>
                  </a:lnTo>
                  <a:lnTo>
                    <a:pt x="352665" y="57532"/>
                  </a:lnTo>
                  <a:lnTo>
                    <a:pt x="405843" y="49726"/>
                  </a:lnTo>
                  <a:lnTo>
                    <a:pt x="458903" y="42501"/>
                  </a:lnTo>
                  <a:lnTo>
                    <a:pt x="511842" y="35854"/>
                  </a:lnTo>
                  <a:lnTo>
                    <a:pt x="564655" y="29782"/>
                  </a:lnTo>
                  <a:lnTo>
                    <a:pt x="617337" y="24281"/>
                  </a:lnTo>
                  <a:lnTo>
                    <a:pt x="669882" y="19349"/>
                  </a:lnTo>
                  <a:lnTo>
                    <a:pt x="722287" y="14983"/>
                  </a:lnTo>
                  <a:lnTo>
                    <a:pt x="774547" y="11180"/>
                  </a:lnTo>
                  <a:lnTo>
                    <a:pt x="826657" y="7935"/>
                  </a:lnTo>
                  <a:lnTo>
                    <a:pt x="878611" y="5248"/>
                  </a:lnTo>
                  <a:lnTo>
                    <a:pt x="930406" y="3113"/>
                  </a:lnTo>
                  <a:lnTo>
                    <a:pt x="982037" y="1529"/>
                  </a:lnTo>
                  <a:lnTo>
                    <a:pt x="1033499" y="492"/>
                  </a:lnTo>
                  <a:lnTo>
                    <a:pt x="1084787" y="0"/>
                  </a:lnTo>
                  <a:lnTo>
                    <a:pt x="1135896" y="48"/>
                  </a:lnTo>
                  <a:lnTo>
                    <a:pt x="1186822" y="634"/>
                  </a:lnTo>
                  <a:lnTo>
                    <a:pt x="1237560" y="1755"/>
                  </a:lnTo>
                  <a:lnTo>
                    <a:pt x="1288105" y="3408"/>
                  </a:lnTo>
                  <a:lnTo>
                    <a:pt x="1338453" y="5590"/>
                  </a:lnTo>
                  <a:lnTo>
                    <a:pt x="1388598" y="8298"/>
                  </a:lnTo>
                  <a:lnTo>
                    <a:pt x="1438537" y="11528"/>
                  </a:lnTo>
                  <a:lnTo>
                    <a:pt x="1488263" y="15278"/>
                  </a:lnTo>
                  <a:lnTo>
                    <a:pt x="1537774" y="19544"/>
                  </a:lnTo>
                  <a:lnTo>
                    <a:pt x="1587062" y="24324"/>
                  </a:lnTo>
                  <a:lnTo>
                    <a:pt x="1636125" y="29614"/>
                  </a:lnTo>
                  <a:lnTo>
                    <a:pt x="1684957" y="35412"/>
                  </a:lnTo>
                  <a:lnTo>
                    <a:pt x="1733554" y="41713"/>
                  </a:lnTo>
                  <a:lnTo>
                    <a:pt x="1781910" y="48516"/>
                  </a:lnTo>
                  <a:lnTo>
                    <a:pt x="1830022" y="55817"/>
                  </a:lnTo>
                  <a:lnTo>
                    <a:pt x="1877884" y="63613"/>
                  </a:lnTo>
                  <a:lnTo>
                    <a:pt x="1925491" y="71901"/>
                  </a:lnTo>
                  <a:lnTo>
                    <a:pt x="1972839" y="80678"/>
                  </a:lnTo>
                  <a:lnTo>
                    <a:pt x="2019923" y="89941"/>
                  </a:lnTo>
                  <a:lnTo>
                    <a:pt x="2066739" y="99686"/>
                  </a:lnTo>
                  <a:lnTo>
                    <a:pt x="2113281" y="109912"/>
                  </a:lnTo>
                  <a:lnTo>
                    <a:pt x="2159545" y="120613"/>
                  </a:lnTo>
                  <a:lnTo>
                    <a:pt x="2205526" y="131789"/>
                  </a:lnTo>
                  <a:lnTo>
                    <a:pt x="2251219" y="143434"/>
                  </a:lnTo>
                  <a:lnTo>
                    <a:pt x="2296620" y="155548"/>
                  </a:lnTo>
                  <a:lnTo>
                    <a:pt x="2341724" y="168125"/>
                  </a:lnTo>
                  <a:lnTo>
                    <a:pt x="2386526" y="181164"/>
                  </a:lnTo>
                  <a:lnTo>
                    <a:pt x="2431022" y="194661"/>
                  </a:lnTo>
                  <a:lnTo>
                    <a:pt x="2475206" y="208613"/>
                  </a:lnTo>
                  <a:lnTo>
                    <a:pt x="2519074" y="223018"/>
                  </a:lnTo>
                  <a:lnTo>
                    <a:pt x="2562621" y="237871"/>
                  </a:lnTo>
                  <a:lnTo>
                    <a:pt x="2605842" y="253170"/>
                  </a:lnTo>
                  <a:lnTo>
                    <a:pt x="2648733" y="268912"/>
                  </a:lnTo>
                  <a:lnTo>
                    <a:pt x="2691289" y="285094"/>
                  </a:lnTo>
                  <a:lnTo>
                    <a:pt x="2733506" y="301713"/>
                  </a:lnTo>
                  <a:lnTo>
                    <a:pt x="2775377" y="318765"/>
                  </a:lnTo>
                  <a:lnTo>
                    <a:pt x="2816900" y="336248"/>
                  </a:lnTo>
                  <a:lnTo>
                    <a:pt x="2858068" y="354158"/>
                  </a:lnTo>
                  <a:lnTo>
                    <a:pt x="2898877" y="372493"/>
                  </a:lnTo>
                  <a:lnTo>
                    <a:pt x="2939323" y="391249"/>
                  </a:lnTo>
                  <a:lnTo>
                    <a:pt x="2979401" y="410423"/>
                  </a:lnTo>
                  <a:lnTo>
                    <a:pt x="3019106" y="430013"/>
                  </a:lnTo>
                  <a:lnTo>
                    <a:pt x="3058433" y="450015"/>
                  </a:lnTo>
                  <a:lnTo>
                    <a:pt x="3097377" y="470426"/>
                  </a:lnTo>
                  <a:lnTo>
                    <a:pt x="3135934" y="491243"/>
                  </a:lnTo>
                  <a:lnTo>
                    <a:pt x="3174100" y="512463"/>
                  </a:lnTo>
                  <a:lnTo>
                    <a:pt x="3211868" y="534083"/>
                  </a:lnTo>
                  <a:lnTo>
                    <a:pt x="3249235" y="556100"/>
                  </a:lnTo>
                  <a:lnTo>
                    <a:pt x="3286196" y="578510"/>
                  </a:lnTo>
                  <a:lnTo>
                    <a:pt x="3322746" y="601311"/>
                  </a:lnTo>
                  <a:lnTo>
                    <a:pt x="3358880" y="624500"/>
                  </a:lnTo>
                  <a:lnTo>
                    <a:pt x="3394594" y="648073"/>
                  </a:lnTo>
                  <a:lnTo>
                    <a:pt x="3429882" y="672028"/>
                  </a:lnTo>
                  <a:lnTo>
                    <a:pt x="3464741" y="696361"/>
                  </a:lnTo>
                  <a:lnTo>
                    <a:pt x="3499164" y="721070"/>
                  </a:lnTo>
                  <a:lnTo>
                    <a:pt x="3533149" y="746151"/>
                  </a:lnTo>
                  <a:lnTo>
                    <a:pt x="3566689" y="771601"/>
                  </a:lnTo>
                  <a:lnTo>
                    <a:pt x="3599781" y="797417"/>
                  </a:lnTo>
                  <a:lnTo>
                    <a:pt x="3632418" y="823597"/>
                  </a:lnTo>
                  <a:lnTo>
                    <a:pt x="3664598" y="850136"/>
                  </a:lnTo>
                  <a:lnTo>
                    <a:pt x="3696314" y="877032"/>
                  </a:lnTo>
                  <a:lnTo>
                    <a:pt x="3727562" y="904282"/>
                  </a:lnTo>
                  <a:lnTo>
                    <a:pt x="3758338" y="931883"/>
                  </a:lnTo>
                  <a:lnTo>
                    <a:pt x="3788636" y="959832"/>
                  </a:lnTo>
                  <a:lnTo>
                    <a:pt x="3818453" y="988125"/>
                  </a:lnTo>
                  <a:lnTo>
                    <a:pt x="3847782" y="1016760"/>
                  </a:lnTo>
                  <a:lnTo>
                    <a:pt x="3876620" y="1045733"/>
                  </a:lnTo>
                  <a:lnTo>
                    <a:pt x="3904961" y="1075042"/>
                  </a:lnTo>
                  <a:lnTo>
                    <a:pt x="3932802" y="1104683"/>
                  </a:lnTo>
                  <a:lnTo>
                    <a:pt x="3960136" y="1134654"/>
                  </a:lnTo>
                  <a:lnTo>
                    <a:pt x="3986960" y="1164951"/>
                  </a:lnTo>
                  <a:lnTo>
                    <a:pt x="4013269" y="1195571"/>
                  </a:lnTo>
                  <a:lnTo>
                    <a:pt x="4044107" y="1232381"/>
                  </a:lnTo>
                  <a:lnTo>
                    <a:pt x="4075501" y="1270620"/>
                  </a:lnTo>
                  <a:lnTo>
                    <a:pt x="4107395" y="1310262"/>
                  </a:lnTo>
                  <a:lnTo>
                    <a:pt x="4139733" y="1351280"/>
                  </a:lnTo>
                  <a:lnTo>
                    <a:pt x="4172460" y="1393650"/>
                  </a:lnTo>
                  <a:lnTo>
                    <a:pt x="4205519" y="1437345"/>
                  </a:lnTo>
                  <a:lnTo>
                    <a:pt x="4238854" y="1482340"/>
                  </a:lnTo>
                  <a:lnTo>
                    <a:pt x="4272409" y="1528609"/>
                  </a:lnTo>
                  <a:lnTo>
                    <a:pt x="4306128" y="1576125"/>
                  </a:lnTo>
                  <a:lnTo>
                    <a:pt x="4339956" y="1624864"/>
                  </a:lnTo>
                  <a:lnTo>
                    <a:pt x="4373836" y="1674799"/>
                  </a:lnTo>
                  <a:lnTo>
                    <a:pt x="4407712" y="1725904"/>
                  </a:lnTo>
                  <a:lnTo>
                    <a:pt x="4441528" y="1778154"/>
                  </a:lnTo>
                  <a:lnTo>
                    <a:pt x="4475228" y="1831524"/>
                  </a:lnTo>
                  <a:lnTo>
                    <a:pt x="4508757" y="1885986"/>
                  </a:lnTo>
                  <a:lnTo>
                    <a:pt x="4542057" y="1941516"/>
                  </a:lnTo>
                  <a:lnTo>
                    <a:pt x="4575074" y="1998087"/>
                  </a:lnTo>
                  <a:lnTo>
                    <a:pt x="4607750" y="2055674"/>
                  </a:lnTo>
                  <a:lnTo>
                    <a:pt x="4640031" y="2114251"/>
                  </a:lnTo>
                  <a:lnTo>
                    <a:pt x="4671859" y="2173793"/>
                  </a:lnTo>
                  <a:lnTo>
                    <a:pt x="4703180" y="2234272"/>
                  </a:lnTo>
                  <a:lnTo>
                    <a:pt x="4733937" y="2295665"/>
                  </a:lnTo>
                  <a:lnTo>
                    <a:pt x="4764073" y="2357944"/>
                  </a:lnTo>
                  <a:lnTo>
                    <a:pt x="4793534" y="2421084"/>
                  </a:lnTo>
                  <a:lnTo>
                    <a:pt x="4822263" y="2485059"/>
                  </a:lnTo>
                  <a:lnTo>
                    <a:pt x="4850203" y="2549843"/>
                  </a:lnTo>
                  <a:lnTo>
                    <a:pt x="4877300" y="2615412"/>
                  </a:lnTo>
                  <a:lnTo>
                    <a:pt x="4903496" y="2681738"/>
                  </a:lnTo>
                  <a:lnTo>
                    <a:pt x="4928737" y="2748796"/>
                  </a:lnTo>
                  <a:lnTo>
                    <a:pt x="4952965" y="2816560"/>
                  </a:lnTo>
                  <a:lnTo>
                    <a:pt x="4976125" y="2885004"/>
                  </a:lnTo>
                  <a:lnTo>
                    <a:pt x="4998161" y="2954103"/>
                  </a:lnTo>
                  <a:lnTo>
                    <a:pt x="5019017" y="3023831"/>
                  </a:lnTo>
                  <a:lnTo>
                    <a:pt x="5038637" y="3094162"/>
                  </a:lnTo>
                  <a:lnTo>
                    <a:pt x="5056964" y="3165070"/>
                  </a:lnTo>
                  <a:lnTo>
                    <a:pt x="5073944" y="3236530"/>
                  </a:lnTo>
                  <a:lnTo>
                    <a:pt x="5089519" y="3308515"/>
                  </a:lnTo>
                  <a:lnTo>
                    <a:pt x="5103634" y="3381000"/>
                  </a:lnTo>
                  <a:lnTo>
                    <a:pt x="5116233" y="3453959"/>
                  </a:lnTo>
                  <a:lnTo>
                    <a:pt x="5127259" y="3527366"/>
                  </a:lnTo>
                  <a:lnTo>
                    <a:pt x="5136658" y="3601195"/>
                  </a:lnTo>
                  <a:lnTo>
                    <a:pt x="5144372" y="3675422"/>
                  </a:lnTo>
                  <a:lnTo>
                    <a:pt x="5150345" y="3750019"/>
                  </a:lnTo>
                  <a:lnTo>
                    <a:pt x="5154523" y="3824961"/>
                  </a:lnTo>
                  <a:lnTo>
                    <a:pt x="5156848" y="3900222"/>
                  </a:lnTo>
                  <a:lnTo>
                    <a:pt x="5157298" y="3937964"/>
                  </a:lnTo>
                  <a:lnTo>
                    <a:pt x="5157265" y="3975776"/>
                  </a:lnTo>
                  <a:lnTo>
                    <a:pt x="5155717" y="4051599"/>
                  </a:lnTo>
                  <a:lnTo>
                    <a:pt x="5152150" y="4127663"/>
                  </a:lnTo>
                  <a:lnTo>
                    <a:pt x="5149590" y="4165777"/>
                  </a:lnTo>
                  <a:lnTo>
                    <a:pt x="5146505" y="4203943"/>
                  </a:lnTo>
                  <a:lnTo>
                    <a:pt x="5142887" y="4242156"/>
                  </a:lnTo>
                  <a:close/>
                </a:path>
              </a:pathLst>
            </a:custGeom>
            <a:solidFill>
              <a:srgbClr val="77A9AC"/>
            </a:solidFill>
          </p:spPr>
          <p:txBody>
            <a:bodyPr wrap="square" lIns="0" tIns="0" rIns="0" bIns="0" rtlCol="0"/>
            <a:lstStyle/>
            <a:p>
              <a:endParaRPr/>
            </a:p>
          </p:txBody>
        </p:sp>
        <p:sp>
          <p:nvSpPr>
            <p:cNvPr id="4" name="object 4"/>
            <p:cNvSpPr/>
            <p:nvPr/>
          </p:nvSpPr>
          <p:spPr>
            <a:xfrm>
              <a:off x="0" y="0"/>
              <a:ext cx="4900295" cy="5773420"/>
            </a:xfrm>
            <a:custGeom>
              <a:avLst/>
              <a:gdLst/>
              <a:ahLst/>
              <a:cxnLst/>
              <a:rect l="l" t="t" r="r" b="b"/>
              <a:pathLst>
                <a:path w="4900295" h="5773420">
                  <a:moveTo>
                    <a:pt x="1485431" y="5773178"/>
                  </a:moveTo>
                  <a:lnTo>
                    <a:pt x="1437236" y="5772844"/>
                  </a:lnTo>
                  <a:lnTo>
                    <a:pt x="1389120" y="5771844"/>
                  </a:lnTo>
                  <a:lnTo>
                    <a:pt x="1341169" y="5770183"/>
                  </a:lnTo>
                  <a:lnTo>
                    <a:pt x="1293387" y="5767864"/>
                  </a:lnTo>
                  <a:lnTo>
                    <a:pt x="1245780" y="5764894"/>
                  </a:lnTo>
                  <a:lnTo>
                    <a:pt x="1198351" y="5761275"/>
                  </a:lnTo>
                  <a:lnTo>
                    <a:pt x="1151105" y="5757012"/>
                  </a:lnTo>
                  <a:lnTo>
                    <a:pt x="1104046" y="5752110"/>
                  </a:lnTo>
                  <a:lnTo>
                    <a:pt x="1057179" y="5746573"/>
                  </a:lnTo>
                  <a:lnTo>
                    <a:pt x="1010508" y="5740405"/>
                  </a:lnTo>
                  <a:lnTo>
                    <a:pt x="964037" y="5733611"/>
                  </a:lnTo>
                  <a:lnTo>
                    <a:pt x="917771" y="5726196"/>
                  </a:lnTo>
                  <a:lnTo>
                    <a:pt x="871714" y="5718163"/>
                  </a:lnTo>
                  <a:lnTo>
                    <a:pt x="825871" y="5709517"/>
                  </a:lnTo>
                  <a:lnTo>
                    <a:pt x="780246" y="5700262"/>
                  </a:lnTo>
                  <a:lnTo>
                    <a:pt x="734843" y="5690403"/>
                  </a:lnTo>
                  <a:lnTo>
                    <a:pt x="689667" y="5679944"/>
                  </a:lnTo>
                  <a:lnTo>
                    <a:pt x="644722" y="5668890"/>
                  </a:lnTo>
                  <a:lnTo>
                    <a:pt x="600013" y="5657244"/>
                  </a:lnTo>
                  <a:lnTo>
                    <a:pt x="555543" y="5645012"/>
                  </a:lnTo>
                  <a:lnTo>
                    <a:pt x="511318" y="5632198"/>
                  </a:lnTo>
                  <a:lnTo>
                    <a:pt x="467341" y="5618806"/>
                  </a:lnTo>
                  <a:lnTo>
                    <a:pt x="423618" y="5604840"/>
                  </a:lnTo>
                  <a:lnTo>
                    <a:pt x="380152" y="5590305"/>
                  </a:lnTo>
                  <a:lnTo>
                    <a:pt x="336947" y="5575205"/>
                  </a:lnTo>
                  <a:lnTo>
                    <a:pt x="294010" y="5559545"/>
                  </a:lnTo>
                  <a:lnTo>
                    <a:pt x="251342" y="5543329"/>
                  </a:lnTo>
                  <a:lnTo>
                    <a:pt x="208950" y="5526562"/>
                  </a:lnTo>
                  <a:lnTo>
                    <a:pt x="166837" y="5509247"/>
                  </a:lnTo>
                  <a:lnTo>
                    <a:pt x="125008" y="5491389"/>
                  </a:lnTo>
                  <a:lnTo>
                    <a:pt x="83467" y="5472993"/>
                  </a:lnTo>
                  <a:lnTo>
                    <a:pt x="42219" y="5454063"/>
                  </a:lnTo>
                  <a:lnTo>
                    <a:pt x="1268" y="5434604"/>
                  </a:lnTo>
                  <a:lnTo>
                    <a:pt x="0" y="5433980"/>
                  </a:lnTo>
                  <a:lnTo>
                    <a:pt x="0" y="0"/>
                  </a:lnTo>
                  <a:lnTo>
                    <a:pt x="3954838" y="0"/>
                  </a:lnTo>
                  <a:lnTo>
                    <a:pt x="3978000" y="24403"/>
                  </a:lnTo>
                  <a:lnTo>
                    <a:pt x="4008429" y="57312"/>
                  </a:lnTo>
                  <a:lnTo>
                    <a:pt x="4038430" y="90619"/>
                  </a:lnTo>
                  <a:lnTo>
                    <a:pt x="4067998" y="124320"/>
                  </a:lnTo>
                  <a:lnTo>
                    <a:pt x="4097128" y="158410"/>
                  </a:lnTo>
                  <a:lnTo>
                    <a:pt x="4125817" y="192885"/>
                  </a:lnTo>
                  <a:lnTo>
                    <a:pt x="4154059" y="227740"/>
                  </a:lnTo>
                  <a:lnTo>
                    <a:pt x="4181851" y="262971"/>
                  </a:lnTo>
                  <a:lnTo>
                    <a:pt x="4209187" y="298573"/>
                  </a:lnTo>
                  <a:lnTo>
                    <a:pt x="4236064" y="334543"/>
                  </a:lnTo>
                  <a:lnTo>
                    <a:pt x="4262478" y="370876"/>
                  </a:lnTo>
                  <a:lnTo>
                    <a:pt x="4288423" y="407567"/>
                  </a:lnTo>
                  <a:lnTo>
                    <a:pt x="4313896" y="444612"/>
                  </a:lnTo>
                  <a:lnTo>
                    <a:pt x="4338892" y="482007"/>
                  </a:lnTo>
                  <a:lnTo>
                    <a:pt x="4363406" y="519747"/>
                  </a:lnTo>
                  <a:lnTo>
                    <a:pt x="4387435" y="557828"/>
                  </a:lnTo>
                  <a:lnTo>
                    <a:pt x="4410973" y="596246"/>
                  </a:lnTo>
                  <a:lnTo>
                    <a:pt x="4434017" y="634995"/>
                  </a:lnTo>
                  <a:lnTo>
                    <a:pt x="4456563" y="674072"/>
                  </a:lnTo>
                  <a:lnTo>
                    <a:pt x="4478605" y="713473"/>
                  </a:lnTo>
                  <a:lnTo>
                    <a:pt x="4500139" y="753192"/>
                  </a:lnTo>
                  <a:lnTo>
                    <a:pt x="4521161" y="793226"/>
                  </a:lnTo>
                  <a:lnTo>
                    <a:pt x="4541667" y="833570"/>
                  </a:lnTo>
                  <a:lnTo>
                    <a:pt x="4561651" y="874220"/>
                  </a:lnTo>
                  <a:lnTo>
                    <a:pt x="4581111" y="915172"/>
                  </a:lnTo>
                  <a:lnTo>
                    <a:pt x="4600041" y="956420"/>
                  </a:lnTo>
                  <a:lnTo>
                    <a:pt x="4618437" y="997961"/>
                  </a:lnTo>
                  <a:lnTo>
                    <a:pt x="4636294" y="1039790"/>
                  </a:lnTo>
                  <a:lnTo>
                    <a:pt x="4653609" y="1081903"/>
                  </a:lnTo>
                  <a:lnTo>
                    <a:pt x="4670377" y="1124295"/>
                  </a:lnTo>
                  <a:lnTo>
                    <a:pt x="4686593" y="1166962"/>
                  </a:lnTo>
                  <a:lnTo>
                    <a:pt x="4702253" y="1209900"/>
                  </a:lnTo>
                  <a:lnTo>
                    <a:pt x="4717353" y="1253104"/>
                  </a:lnTo>
                  <a:lnTo>
                    <a:pt x="4731887" y="1296570"/>
                  </a:lnTo>
                  <a:lnTo>
                    <a:pt x="4745853" y="1340294"/>
                  </a:lnTo>
                  <a:lnTo>
                    <a:pt x="4759246" y="1384270"/>
                  </a:lnTo>
                  <a:lnTo>
                    <a:pt x="4772060" y="1428495"/>
                  </a:lnTo>
                  <a:lnTo>
                    <a:pt x="4784292" y="1472965"/>
                  </a:lnTo>
                  <a:lnTo>
                    <a:pt x="4795937" y="1517675"/>
                  </a:lnTo>
                  <a:lnTo>
                    <a:pt x="4806992" y="1562620"/>
                  </a:lnTo>
                  <a:lnTo>
                    <a:pt x="4817450" y="1607796"/>
                  </a:lnTo>
                  <a:lnTo>
                    <a:pt x="4827309" y="1653199"/>
                  </a:lnTo>
                  <a:lnTo>
                    <a:pt x="4836564" y="1698824"/>
                  </a:lnTo>
                  <a:lnTo>
                    <a:pt x="4845210" y="1744667"/>
                  </a:lnTo>
                  <a:lnTo>
                    <a:pt x="4853243" y="1790724"/>
                  </a:lnTo>
                  <a:lnTo>
                    <a:pt x="4860659" y="1836990"/>
                  </a:lnTo>
                  <a:lnTo>
                    <a:pt x="4867453" y="1883460"/>
                  </a:lnTo>
                  <a:lnTo>
                    <a:pt x="4873620" y="1930132"/>
                  </a:lnTo>
                  <a:lnTo>
                    <a:pt x="4879157" y="1976999"/>
                  </a:lnTo>
                  <a:lnTo>
                    <a:pt x="4884059" y="2024058"/>
                  </a:lnTo>
                  <a:lnTo>
                    <a:pt x="4888322" y="2071304"/>
                  </a:lnTo>
                  <a:lnTo>
                    <a:pt x="4891941" y="2118732"/>
                  </a:lnTo>
                  <a:lnTo>
                    <a:pt x="4894912" y="2166340"/>
                  </a:lnTo>
                  <a:lnTo>
                    <a:pt x="4897230" y="2214121"/>
                  </a:lnTo>
                  <a:lnTo>
                    <a:pt x="4898892" y="2262072"/>
                  </a:lnTo>
                  <a:lnTo>
                    <a:pt x="4899892" y="2310189"/>
                  </a:lnTo>
                  <a:lnTo>
                    <a:pt x="4900226" y="2358486"/>
                  </a:lnTo>
                  <a:lnTo>
                    <a:pt x="4899892" y="2406743"/>
                  </a:lnTo>
                  <a:lnTo>
                    <a:pt x="4898892" y="2454859"/>
                  </a:lnTo>
                  <a:lnTo>
                    <a:pt x="4897230" y="2502811"/>
                  </a:lnTo>
                  <a:lnTo>
                    <a:pt x="4894912" y="2550592"/>
                  </a:lnTo>
                  <a:lnTo>
                    <a:pt x="4891941" y="2598199"/>
                  </a:lnTo>
                  <a:lnTo>
                    <a:pt x="4888322" y="2645628"/>
                  </a:lnTo>
                  <a:lnTo>
                    <a:pt x="4884059" y="2692874"/>
                  </a:lnTo>
                  <a:lnTo>
                    <a:pt x="4879157" y="2739933"/>
                  </a:lnTo>
                  <a:lnTo>
                    <a:pt x="4873620" y="2786800"/>
                  </a:lnTo>
                  <a:lnTo>
                    <a:pt x="4867453" y="2833471"/>
                  </a:lnTo>
                  <a:lnTo>
                    <a:pt x="4860659" y="2879942"/>
                  </a:lnTo>
                  <a:lnTo>
                    <a:pt x="4853243" y="2926208"/>
                  </a:lnTo>
                  <a:lnTo>
                    <a:pt x="4845210" y="2972265"/>
                  </a:lnTo>
                  <a:lnTo>
                    <a:pt x="4836564" y="3018108"/>
                  </a:lnTo>
                  <a:lnTo>
                    <a:pt x="4827309" y="3063733"/>
                  </a:lnTo>
                  <a:lnTo>
                    <a:pt x="4817450" y="3109136"/>
                  </a:lnTo>
                  <a:lnTo>
                    <a:pt x="4806992" y="3154312"/>
                  </a:lnTo>
                  <a:lnTo>
                    <a:pt x="4795937" y="3199257"/>
                  </a:lnTo>
                  <a:lnTo>
                    <a:pt x="4784292" y="3243967"/>
                  </a:lnTo>
                  <a:lnTo>
                    <a:pt x="4772060" y="3288436"/>
                  </a:lnTo>
                  <a:lnTo>
                    <a:pt x="4759246" y="3332661"/>
                  </a:lnTo>
                  <a:lnTo>
                    <a:pt x="4745853" y="3376638"/>
                  </a:lnTo>
                  <a:lnTo>
                    <a:pt x="4731887" y="3420362"/>
                  </a:lnTo>
                  <a:lnTo>
                    <a:pt x="4717353" y="3463828"/>
                  </a:lnTo>
                  <a:lnTo>
                    <a:pt x="4702253" y="3507032"/>
                  </a:lnTo>
                  <a:lnTo>
                    <a:pt x="4686593" y="3549970"/>
                  </a:lnTo>
                  <a:lnTo>
                    <a:pt x="4670377" y="3592637"/>
                  </a:lnTo>
                  <a:lnTo>
                    <a:pt x="4653609" y="3635029"/>
                  </a:lnTo>
                  <a:lnTo>
                    <a:pt x="4636294" y="3677142"/>
                  </a:lnTo>
                  <a:lnTo>
                    <a:pt x="4618437" y="3718971"/>
                  </a:lnTo>
                  <a:lnTo>
                    <a:pt x="4600041" y="3760512"/>
                  </a:lnTo>
                  <a:lnTo>
                    <a:pt x="4581111" y="3801760"/>
                  </a:lnTo>
                  <a:lnTo>
                    <a:pt x="4561651" y="3842711"/>
                  </a:lnTo>
                  <a:lnTo>
                    <a:pt x="4541667" y="3883361"/>
                  </a:lnTo>
                  <a:lnTo>
                    <a:pt x="4521161" y="3923705"/>
                  </a:lnTo>
                  <a:lnTo>
                    <a:pt x="4500139" y="3963739"/>
                  </a:lnTo>
                  <a:lnTo>
                    <a:pt x="4478605" y="4003459"/>
                  </a:lnTo>
                  <a:lnTo>
                    <a:pt x="4456563" y="4042859"/>
                  </a:lnTo>
                  <a:lnTo>
                    <a:pt x="4434017" y="4081937"/>
                  </a:lnTo>
                  <a:lnTo>
                    <a:pt x="4410973" y="4120686"/>
                  </a:lnTo>
                  <a:lnTo>
                    <a:pt x="4387435" y="4159104"/>
                  </a:lnTo>
                  <a:lnTo>
                    <a:pt x="4363406" y="4197184"/>
                  </a:lnTo>
                  <a:lnTo>
                    <a:pt x="4338892" y="4234925"/>
                  </a:lnTo>
                  <a:lnTo>
                    <a:pt x="4313896" y="4272319"/>
                  </a:lnTo>
                  <a:lnTo>
                    <a:pt x="4288423" y="4309365"/>
                  </a:lnTo>
                  <a:lnTo>
                    <a:pt x="4262478" y="4346056"/>
                  </a:lnTo>
                  <a:lnTo>
                    <a:pt x="4236064" y="4382388"/>
                  </a:lnTo>
                  <a:lnTo>
                    <a:pt x="4209187" y="4418358"/>
                  </a:lnTo>
                  <a:lnTo>
                    <a:pt x="4181851" y="4453961"/>
                  </a:lnTo>
                  <a:lnTo>
                    <a:pt x="4154059" y="4489192"/>
                  </a:lnTo>
                  <a:lnTo>
                    <a:pt x="4125817" y="4524047"/>
                  </a:lnTo>
                  <a:lnTo>
                    <a:pt x="4097128" y="4558522"/>
                  </a:lnTo>
                  <a:lnTo>
                    <a:pt x="4067998" y="4592612"/>
                  </a:lnTo>
                  <a:lnTo>
                    <a:pt x="4038430" y="4626312"/>
                  </a:lnTo>
                  <a:lnTo>
                    <a:pt x="4008429" y="4659620"/>
                  </a:lnTo>
                  <a:lnTo>
                    <a:pt x="3978000" y="4692529"/>
                  </a:lnTo>
                  <a:lnTo>
                    <a:pt x="3947146" y="4725036"/>
                  </a:lnTo>
                  <a:lnTo>
                    <a:pt x="3915873" y="4757136"/>
                  </a:lnTo>
                  <a:lnTo>
                    <a:pt x="3884183" y="4788825"/>
                  </a:lnTo>
                  <a:lnTo>
                    <a:pt x="3852083" y="4820099"/>
                  </a:lnTo>
                  <a:lnTo>
                    <a:pt x="3819576" y="4850952"/>
                  </a:lnTo>
                  <a:lnTo>
                    <a:pt x="3786667" y="4881382"/>
                  </a:lnTo>
                  <a:lnTo>
                    <a:pt x="3753360" y="4911383"/>
                  </a:lnTo>
                  <a:lnTo>
                    <a:pt x="3719659" y="4940950"/>
                  </a:lnTo>
                  <a:lnTo>
                    <a:pt x="3685569" y="4970081"/>
                  </a:lnTo>
                  <a:lnTo>
                    <a:pt x="3651094" y="4998769"/>
                  </a:lnTo>
                  <a:lnTo>
                    <a:pt x="3616239" y="5027011"/>
                  </a:lnTo>
                  <a:lnTo>
                    <a:pt x="3581008" y="5054803"/>
                  </a:lnTo>
                  <a:lnTo>
                    <a:pt x="3545406" y="5082140"/>
                  </a:lnTo>
                  <a:lnTo>
                    <a:pt x="3509436" y="5109017"/>
                  </a:lnTo>
                  <a:lnTo>
                    <a:pt x="3473103" y="5135430"/>
                  </a:lnTo>
                  <a:lnTo>
                    <a:pt x="3436412" y="5161376"/>
                  </a:lnTo>
                  <a:lnTo>
                    <a:pt x="3399367" y="5186848"/>
                  </a:lnTo>
                  <a:lnTo>
                    <a:pt x="3361972" y="5211844"/>
                  </a:lnTo>
                  <a:lnTo>
                    <a:pt x="3324232" y="5236359"/>
                  </a:lnTo>
                  <a:lnTo>
                    <a:pt x="3286151" y="5260387"/>
                  </a:lnTo>
                  <a:lnTo>
                    <a:pt x="3247734" y="5283926"/>
                  </a:lnTo>
                  <a:lnTo>
                    <a:pt x="3208984" y="5306970"/>
                  </a:lnTo>
                  <a:lnTo>
                    <a:pt x="3169907" y="5329515"/>
                  </a:lnTo>
                  <a:lnTo>
                    <a:pt x="3130506" y="5351557"/>
                  </a:lnTo>
                  <a:lnTo>
                    <a:pt x="3090787" y="5373091"/>
                  </a:lnTo>
                  <a:lnTo>
                    <a:pt x="3050753" y="5394113"/>
                  </a:lnTo>
                  <a:lnTo>
                    <a:pt x="3010409" y="5414619"/>
                  </a:lnTo>
                  <a:lnTo>
                    <a:pt x="2969759" y="5434604"/>
                  </a:lnTo>
                  <a:lnTo>
                    <a:pt x="2928808" y="5454063"/>
                  </a:lnTo>
                  <a:lnTo>
                    <a:pt x="2887559" y="5472993"/>
                  </a:lnTo>
                  <a:lnTo>
                    <a:pt x="2846018" y="5491389"/>
                  </a:lnTo>
                  <a:lnTo>
                    <a:pt x="2804189" y="5509247"/>
                  </a:lnTo>
                  <a:lnTo>
                    <a:pt x="2762077" y="5526562"/>
                  </a:lnTo>
                  <a:lnTo>
                    <a:pt x="2719684" y="5543329"/>
                  </a:lnTo>
                  <a:lnTo>
                    <a:pt x="2677017" y="5559545"/>
                  </a:lnTo>
                  <a:lnTo>
                    <a:pt x="2634079" y="5575205"/>
                  </a:lnTo>
                  <a:lnTo>
                    <a:pt x="2590875" y="5590305"/>
                  </a:lnTo>
                  <a:lnTo>
                    <a:pt x="2547409" y="5604840"/>
                  </a:lnTo>
                  <a:lnTo>
                    <a:pt x="2503686" y="5618806"/>
                  </a:lnTo>
                  <a:lnTo>
                    <a:pt x="2459709" y="5632198"/>
                  </a:lnTo>
                  <a:lnTo>
                    <a:pt x="2415484" y="5645012"/>
                  </a:lnTo>
                  <a:lnTo>
                    <a:pt x="2371014" y="5657244"/>
                  </a:lnTo>
                  <a:lnTo>
                    <a:pt x="2326305" y="5668890"/>
                  </a:lnTo>
                  <a:lnTo>
                    <a:pt x="2281360" y="5679944"/>
                  </a:lnTo>
                  <a:lnTo>
                    <a:pt x="2236183" y="5690403"/>
                  </a:lnTo>
                  <a:lnTo>
                    <a:pt x="2190781" y="5700262"/>
                  </a:lnTo>
                  <a:lnTo>
                    <a:pt x="2145155" y="5709517"/>
                  </a:lnTo>
                  <a:lnTo>
                    <a:pt x="2099312" y="5718163"/>
                  </a:lnTo>
                  <a:lnTo>
                    <a:pt x="2053255" y="5726196"/>
                  </a:lnTo>
                  <a:lnTo>
                    <a:pt x="2006989" y="5733611"/>
                  </a:lnTo>
                  <a:lnTo>
                    <a:pt x="1960519" y="5740405"/>
                  </a:lnTo>
                  <a:lnTo>
                    <a:pt x="1913848" y="5746573"/>
                  </a:lnTo>
                  <a:lnTo>
                    <a:pt x="1866980" y="5752110"/>
                  </a:lnTo>
                  <a:lnTo>
                    <a:pt x="1819922" y="5757012"/>
                  </a:lnTo>
                  <a:lnTo>
                    <a:pt x="1772676" y="5761275"/>
                  </a:lnTo>
                  <a:lnTo>
                    <a:pt x="1725247" y="5764894"/>
                  </a:lnTo>
                  <a:lnTo>
                    <a:pt x="1677639" y="5767864"/>
                  </a:lnTo>
                  <a:lnTo>
                    <a:pt x="1629858" y="5770183"/>
                  </a:lnTo>
                  <a:lnTo>
                    <a:pt x="1581907" y="5771844"/>
                  </a:lnTo>
                  <a:lnTo>
                    <a:pt x="1533791" y="5772844"/>
                  </a:lnTo>
                  <a:lnTo>
                    <a:pt x="1485431" y="5773178"/>
                  </a:lnTo>
                  <a:close/>
                </a:path>
              </a:pathLst>
            </a:custGeom>
            <a:solidFill>
              <a:schemeClr val="accent6">
                <a:lumMod val="40000"/>
                <a:lumOff val="60000"/>
              </a:schemeClr>
            </a:solidFill>
          </p:spPr>
          <p:txBody>
            <a:bodyPr wrap="square" lIns="0" tIns="0" rIns="0" bIns="0" rtlCol="0"/>
            <a:lstStyle/>
            <a:p>
              <a:endParaRPr/>
            </a:p>
          </p:txBody>
        </p:sp>
      </p:grpSp>
      <p:sp>
        <p:nvSpPr>
          <p:cNvPr id="16" name="object 16"/>
          <p:cNvSpPr txBox="1"/>
          <p:nvPr/>
        </p:nvSpPr>
        <p:spPr>
          <a:xfrm>
            <a:off x="7658686" y="1426058"/>
            <a:ext cx="8534400" cy="5897127"/>
          </a:xfrm>
          <a:prstGeom prst="rect">
            <a:avLst/>
          </a:prstGeom>
        </p:spPr>
        <p:txBody>
          <a:bodyPr vert="horz" wrap="square" lIns="0" tIns="170815" rIns="0" bIns="0" rtlCol="0">
            <a:spAutoFit/>
          </a:bodyPr>
          <a:lstStyle/>
          <a:p>
            <a:pPr marL="12700" algn="ctr">
              <a:lnSpc>
                <a:spcPct val="100000"/>
              </a:lnSpc>
            </a:pPr>
            <a:r>
              <a:rPr lang="en-US" sz="3600" b="1" i="1" spc="-10">
                <a:solidFill>
                  <a:srgbClr val="5F5F5F"/>
                </a:solidFill>
                <a:latin typeface="Century Gothic"/>
                <a:cs typeface="Century Gothic"/>
              </a:rPr>
              <a:t>Your success is our success </a:t>
            </a:r>
          </a:p>
          <a:p>
            <a:pPr marL="12700" algn="ctr"/>
            <a:r>
              <a:rPr lang="en-US" sz="3200" spc="-10">
                <a:solidFill>
                  <a:srgbClr val="E67219"/>
                </a:solidFill>
                <a:latin typeface="Century Gothic"/>
                <a:cs typeface="Century Gothic"/>
              </a:rPr>
              <a:t>Roadmap: Prepare for Your CAIA Exam</a:t>
            </a:r>
          </a:p>
          <a:p>
            <a:pPr marL="12700" algn="ctr">
              <a:lnSpc>
                <a:spcPct val="100000"/>
              </a:lnSpc>
            </a:pPr>
            <a:endParaRPr lang="en-US" sz="3200" i="1" spc="-10">
              <a:solidFill>
                <a:srgbClr val="E67219"/>
              </a:solidFill>
              <a:latin typeface="Century Gothic"/>
              <a:cs typeface="Century Gothic"/>
            </a:endParaRPr>
          </a:p>
          <a:p>
            <a:pPr marL="12700" algn="ctr">
              <a:lnSpc>
                <a:spcPct val="100000"/>
              </a:lnSpc>
            </a:pPr>
            <a:endParaRPr lang="en-US" sz="3200" spc="-10">
              <a:solidFill>
                <a:srgbClr val="5F5F5F"/>
              </a:solidFill>
              <a:latin typeface="Century Gothic"/>
              <a:cs typeface="Century Gothic"/>
            </a:endParaRPr>
          </a:p>
          <a:p>
            <a:pPr marL="12700" algn="ctr">
              <a:lnSpc>
                <a:spcPct val="100000"/>
              </a:lnSpc>
            </a:pPr>
            <a:endParaRPr lang="en-US" sz="3200" spc="-10">
              <a:solidFill>
                <a:srgbClr val="5F5F5F"/>
              </a:solidFill>
              <a:latin typeface="Century Gothic"/>
              <a:cs typeface="Century Gothic"/>
            </a:endParaRPr>
          </a:p>
          <a:p>
            <a:pPr marL="12700" algn="ctr">
              <a:lnSpc>
                <a:spcPct val="100000"/>
              </a:lnSpc>
            </a:pPr>
            <a:endParaRPr lang="en-US" sz="3200" spc="-10">
              <a:solidFill>
                <a:srgbClr val="5F5F5F"/>
              </a:solidFill>
              <a:latin typeface="Century Gothic"/>
              <a:cs typeface="Century Gothic"/>
            </a:endParaRPr>
          </a:p>
          <a:p>
            <a:pPr marL="12700" algn="ctr">
              <a:lnSpc>
                <a:spcPct val="100000"/>
              </a:lnSpc>
            </a:pPr>
            <a:endParaRPr lang="en-US" sz="3200" spc="-10">
              <a:solidFill>
                <a:srgbClr val="5F5F5F"/>
              </a:solidFill>
              <a:latin typeface="Century Gothic"/>
              <a:cs typeface="Century Gothic"/>
            </a:endParaRPr>
          </a:p>
          <a:p>
            <a:pPr marL="12700" algn="ctr"/>
            <a:r>
              <a:rPr lang="en-US" sz="3200" spc="-10">
                <a:solidFill>
                  <a:srgbClr val="5F5F5F"/>
                </a:solidFill>
                <a:latin typeface="Century Gothic"/>
                <a:cs typeface="Century Gothic"/>
              </a:rPr>
              <a:t>In preparation of </a:t>
            </a:r>
            <a:r>
              <a:rPr lang="en-US" sz="3200" i="1" spc="-10">
                <a:solidFill>
                  <a:srgbClr val="5F5F5F"/>
                </a:solidFill>
                <a:latin typeface="Century Gothic"/>
                <a:cs typeface="Century Gothic"/>
              </a:rPr>
              <a:t>your</a:t>
            </a:r>
            <a:r>
              <a:rPr lang="en-US" sz="3200" spc="-10">
                <a:solidFill>
                  <a:srgbClr val="5F5F5F"/>
                </a:solidFill>
                <a:latin typeface="Century Gothic"/>
                <a:cs typeface="Century Gothic"/>
              </a:rPr>
              <a:t> CAIA Exam,</a:t>
            </a:r>
          </a:p>
          <a:p>
            <a:pPr marL="12700" algn="ctr">
              <a:lnSpc>
                <a:spcPct val="100000"/>
              </a:lnSpc>
            </a:pPr>
            <a:r>
              <a:rPr lang="en-US" sz="3200" spc="-10">
                <a:solidFill>
                  <a:srgbClr val="5F5F5F"/>
                </a:solidFill>
                <a:latin typeface="Century Gothic"/>
                <a:cs typeface="Century Gothic"/>
              </a:rPr>
              <a:t>our team weekly shares </a:t>
            </a:r>
          </a:p>
          <a:p>
            <a:pPr marL="1146175" algn="ctr">
              <a:lnSpc>
                <a:spcPct val="100000"/>
              </a:lnSpc>
              <a:spcBef>
                <a:spcPts val="1800"/>
              </a:spcBef>
            </a:pPr>
            <a:r>
              <a:rPr lang="en-US" sz="3200" b="1" spc="-10">
                <a:solidFill>
                  <a:srgbClr val="E67219"/>
                </a:solidFill>
                <a:latin typeface="Century Gothic"/>
                <a:cs typeface="Century Gothic"/>
              </a:rPr>
              <a:t>3 INSIGHTS | 2 TIPS  | 1 ACTION ITEM</a:t>
            </a:r>
          </a:p>
          <a:p>
            <a:pPr algn="ctr">
              <a:lnSpc>
                <a:spcPct val="100000"/>
              </a:lnSpc>
              <a:spcBef>
                <a:spcPts val="1800"/>
              </a:spcBef>
            </a:pPr>
            <a:r>
              <a:rPr lang="en-US" i="1" spc="-10">
                <a:solidFill>
                  <a:srgbClr val="5F5F5F"/>
                </a:solidFill>
                <a:latin typeface="Century Gothic"/>
                <a:cs typeface="Century Gothic"/>
              </a:rPr>
              <a:t>Check your email</a:t>
            </a:r>
          </a:p>
        </p:txBody>
      </p:sp>
      <p:sp>
        <p:nvSpPr>
          <p:cNvPr id="6" name="Rectangle: Rounded Corners 5">
            <a:extLst>
              <a:ext uri="{FF2B5EF4-FFF2-40B4-BE49-F238E27FC236}">
                <a16:creationId xmlns:a16="http://schemas.microsoft.com/office/drawing/2014/main" id="{7BDB848E-A053-790B-B9A4-A44D567584B2}"/>
              </a:ext>
            </a:extLst>
          </p:cNvPr>
          <p:cNvSpPr/>
          <p:nvPr/>
        </p:nvSpPr>
        <p:spPr>
          <a:xfrm flipH="1">
            <a:off x="930864" y="2128395"/>
            <a:ext cx="5531213" cy="5371258"/>
          </a:xfrm>
          <a:prstGeom prst="roundRect">
            <a:avLst>
              <a:gd name="adj" fmla="val 9448"/>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93FF7945-D931-953B-034B-C235B2C48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2866195"/>
            <a:ext cx="8175600" cy="1798632"/>
          </a:xfrm>
          <a:prstGeom prst="rect">
            <a:avLst/>
          </a:prstGeom>
          <a:noFill/>
          <a:extLst>
            <a:ext uri="{909E8E84-426E-40DD-AFC4-6F175D3DCCD1}">
              <a14:hiddenFill xmlns:a14="http://schemas.microsoft.com/office/drawing/2010/main">
                <a:solidFill>
                  <a:srgbClr val="FFFFFF"/>
                </a:solidFill>
              </a14:hiddenFill>
            </a:ext>
          </a:extLst>
        </p:spPr>
      </p:pic>
      <p:pic>
        <p:nvPicPr>
          <p:cNvPr id="8" name="object 6">
            <a:extLst>
              <a:ext uri="{FF2B5EF4-FFF2-40B4-BE49-F238E27FC236}">
                <a16:creationId xmlns:a16="http://schemas.microsoft.com/office/drawing/2014/main" id="{7478E63B-64A4-4AE1-219D-C01AC9853CFE}"/>
              </a:ext>
            </a:extLst>
          </p:cNvPr>
          <p:cNvPicPr/>
          <p:nvPr/>
        </p:nvPicPr>
        <p:blipFill>
          <a:blip r:embed="rId5" cstate="print"/>
          <a:stretch>
            <a:fillRect/>
          </a:stretch>
        </p:blipFill>
        <p:spPr>
          <a:xfrm>
            <a:off x="14526835" y="8580672"/>
            <a:ext cx="3761163" cy="1457324"/>
          </a:xfrm>
          <a:prstGeom prst="rect">
            <a:avLst/>
          </a:prstGeom>
        </p:spPr>
      </p:pic>
      <p:sp>
        <p:nvSpPr>
          <p:cNvPr id="5" name="TextBox 4">
            <a:extLst>
              <a:ext uri="{FF2B5EF4-FFF2-40B4-BE49-F238E27FC236}">
                <a16:creationId xmlns:a16="http://schemas.microsoft.com/office/drawing/2014/main" id="{6A569714-AA99-B92E-4937-68F703570A6E}"/>
              </a:ext>
            </a:extLst>
          </p:cNvPr>
          <p:cNvSpPr txBox="1"/>
          <p:nvPr/>
        </p:nvSpPr>
        <p:spPr>
          <a:xfrm>
            <a:off x="7086600" y="8242637"/>
            <a:ext cx="9144000" cy="1477328"/>
          </a:xfrm>
          <a:prstGeom prst="rect">
            <a:avLst/>
          </a:prstGeom>
          <a:noFill/>
        </p:spPr>
        <p:txBody>
          <a:bodyPr wrap="square" rtlCol="0">
            <a:spAutoFit/>
          </a:bodyPr>
          <a:lstStyle/>
          <a:p>
            <a:pPr algn="ctr"/>
            <a:r>
              <a:rPr lang="en-US" sz="1800">
                <a:solidFill>
                  <a:srgbClr val="5F5F5F"/>
                </a:solidFill>
                <a:latin typeface="Century Gothic" panose="020B0502020202020204" pitchFamily="34" charset="0"/>
              </a:rPr>
              <a:t>Best of luck with exam preparations!</a:t>
            </a:r>
          </a:p>
          <a:p>
            <a:pPr algn="ctr"/>
            <a:endParaRPr lang="en-US" sz="1800">
              <a:solidFill>
                <a:srgbClr val="5F5F5F"/>
              </a:solidFill>
              <a:latin typeface="Century Gothic" panose="020B0502020202020204" pitchFamily="34" charset="0"/>
            </a:endParaRPr>
          </a:p>
          <a:p>
            <a:pPr algn="ctr"/>
            <a:endParaRPr lang="en-US" sz="1800" b="1">
              <a:solidFill>
                <a:srgbClr val="5F5F5F"/>
              </a:solidFill>
              <a:latin typeface="Century Gothic" panose="020B0502020202020204" pitchFamily="34" charset="0"/>
            </a:endParaRPr>
          </a:p>
          <a:p>
            <a:pPr algn="ctr"/>
            <a:r>
              <a:rPr lang="en-US" sz="1800" b="1">
                <a:solidFill>
                  <a:srgbClr val="5F5F5F"/>
                </a:solidFill>
                <a:latin typeface="Century Gothic" panose="020B0502020202020204" pitchFamily="34" charset="0"/>
              </a:rPr>
              <a:t>If you have additional questions, </a:t>
            </a:r>
          </a:p>
          <a:p>
            <a:pPr algn="ctr"/>
            <a:r>
              <a:rPr lang="en-US" sz="1800" b="1">
                <a:solidFill>
                  <a:srgbClr val="5F5F5F"/>
                </a:solidFill>
                <a:latin typeface="Century Gothic" panose="020B0502020202020204" pitchFamily="34" charset="0"/>
              </a:rPr>
              <a:t>please contact us at </a:t>
            </a:r>
            <a:r>
              <a:rPr lang="en-US" sz="1800" b="1">
                <a:solidFill>
                  <a:srgbClr val="5F5F5F"/>
                </a:solidFill>
                <a:latin typeface="Century Gothic" panose="020B0502020202020204" pitchFamily="34" charset="0"/>
                <a:hlinkClick r:id="rId6">
                  <a:extLst>
                    <a:ext uri="{A12FA001-AC4F-418D-AE19-62706E023703}">
                      <ahyp:hlinkClr xmlns:ahyp="http://schemas.microsoft.com/office/drawing/2018/hyperlinkcolor" val="tx"/>
                    </a:ext>
                  </a:extLst>
                </a:hlinkClick>
              </a:rPr>
              <a:t>candidate@caia.org</a:t>
            </a:r>
            <a:r>
              <a:rPr lang="en-US" sz="1800" b="1">
                <a:solidFill>
                  <a:srgbClr val="5F5F5F"/>
                </a:solidFill>
                <a:latin typeface="Century Gothic" panose="020B0502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1CA8ACD4-1454-B490-42B5-FC261880A1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367241" y="8580672"/>
            <a:ext cx="582717" cy="595899"/>
          </a:xfrm>
          <a:prstGeom prst="rect">
            <a:avLst/>
          </a:prstGeom>
        </p:spPr>
      </p:pic>
    </p:spTree>
    <p:extLst>
      <p:ext uri="{BB962C8B-B14F-4D97-AF65-F5344CB8AC3E}">
        <p14:creationId xmlns:p14="http://schemas.microsoft.com/office/powerpoint/2010/main" val="3943918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246600"/>
            <a:ext cx="18287999" cy="10286999"/>
          </a:xfrm>
          <a:prstGeom prst="rect">
            <a:avLst/>
          </a:prstGeom>
        </p:spPr>
      </p:pic>
      <p:grpSp>
        <p:nvGrpSpPr>
          <p:cNvPr id="3" name="object 3"/>
          <p:cNvGrpSpPr/>
          <p:nvPr/>
        </p:nvGrpSpPr>
        <p:grpSpPr>
          <a:xfrm>
            <a:off x="1433193" y="783670"/>
            <a:ext cx="15421610" cy="8674100"/>
            <a:chOff x="1432398" y="821310"/>
            <a:chExt cx="15421610" cy="8674100"/>
          </a:xfrm>
        </p:grpSpPr>
        <p:sp>
          <p:nvSpPr>
            <p:cNvPr id="4" name="object 4"/>
            <p:cNvSpPr/>
            <p:nvPr/>
          </p:nvSpPr>
          <p:spPr>
            <a:xfrm>
              <a:off x="1432398" y="821310"/>
              <a:ext cx="15421610" cy="8674100"/>
            </a:xfrm>
            <a:custGeom>
              <a:avLst/>
              <a:gdLst/>
              <a:ahLst/>
              <a:cxnLst/>
              <a:rect l="l" t="t" r="r" b="b"/>
              <a:pathLst>
                <a:path w="15421610" h="8674100">
                  <a:moveTo>
                    <a:pt x="14703141" y="8673708"/>
                  </a:moveTo>
                  <a:lnTo>
                    <a:pt x="718327" y="8673708"/>
                  </a:lnTo>
                  <a:lnTo>
                    <a:pt x="671220" y="8672382"/>
                  </a:lnTo>
                  <a:lnTo>
                    <a:pt x="624910" y="8668054"/>
                  </a:lnTo>
                  <a:lnTo>
                    <a:pt x="579490" y="8660816"/>
                  </a:lnTo>
                  <a:lnTo>
                    <a:pt x="535058" y="8650764"/>
                  </a:lnTo>
                  <a:lnTo>
                    <a:pt x="491710" y="8637992"/>
                  </a:lnTo>
                  <a:lnTo>
                    <a:pt x="449541" y="8622596"/>
                  </a:lnTo>
                  <a:lnTo>
                    <a:pt x="408647" y="8604668"/>
                  </a:lnTo>
                  <a:lnTo>
                    <a:pt x="369124" y="8584305"/>
                  </a:lnTo>
                  <a:lnTo>
                    <a:pt x="331069" y="8561600"/>
                  </a:lnTo>
                  <a:lnTo>
                    <a:pt x="294576" y="8536649"/>
                  </a:lnTo>
                  <a:lnTo>
                    <a:pt x="259743" y="8509546"/>
                  </a:lnTo>
                  <a:lnTo>
                    <a:pt x="226664" y="8480385"/>
                  </a:lnTo>
                  <a:lnTo>
                    <a:pt x="195436" y="8449262"/>
                  </a:lnTo>
                  <a:lnTo>
                    <a:pt x="166156" y="8416270"/>
                  </a:lnTo>
                  <a:lnTo>
                    <a:pt x="138918" y="8381504"/>
                  </a:lnTo>
                  <a:lnTo>
                    <a:pt x="113818" y="8345060"/>
                  </a:lnTo>
                  <a:lnTo>
                    <a:pt x="90954" y="8307031"/>
                  </a:lnTo>
                  <a:lnTo>
                    <a:pt x="70420" y="8267513"/>
                  </a:lnTo>
                  <a:lnTo>
                    <a:pt x="52313" y="8226599"/>
                  </a:lnTo>
                  <a:lnTo>
                    <a:pt x="36728" y="8184385"/>
                  </a:lnTo>
                  <a:lnTo>
                    <a:pt x="23761" y="8140964"/>
                  </a:lnTo>
                  <a:lnTo>
                    <a:pt x="13510" y="8096433"/>
                  </a:lnTo>
                  <a:lnTo>
                    <a:pt x="6068" y="8050885"/>
                  </a:lnTo>
                  <a:lnTo>
                    <a:pt x="1533" y="8004414"/>
                  </a:lnTo>
                  <a:lnTo>
                    <a:pt x="0" y="7957117"/>
                  </a:lnTo>
                  <a:lnTo>
                    <a:pt x="0" y="718326"/>
                  </a:lnTo>
                  <a:lnTo>
                    <a:pt x="1525" y="671028"/>
                  </a:lnTo>
                  <a:lnTo>
                    <a:pt x="6037" y="624557"/>
                  </a:lnTo>
                  <a:lnTo>
                    <a:pt x="13444" y="579006"/>
                  </a:lnTo>
                  <a:lnTo>
                    <a:pt x="23650" y="534470"/>
                  </a:lnTo>
                  <a:lnTo>
                    <a:pt x="36561" y="491043"/>
                  </a:lnTo>
                  <a:lnTo>
                    <a:pt x="52085" y="448819"/>
                  </a:lnTo>
                  <a:lnTo>
                    <a:pt x="70126" y="407891"/>
                  </a:lnTo>
                  <a:lnTo>
                    <a:pt x="90591" y="368354"/>
                  </a:lnTo>
                  <a:lnTo>
                    <a:pt x="113387" y="330301"/>
                  </a:lnTo>
                  <a:lnTo>
                    <a:pt x="138418" y="293826"/>
                  </a:lnTo>
                  <a:lnTo>
                    <a:pt x="165591" y="259024"/>
                  </a:lnTo>
                  <a:lnTo>
                    <a:pt x="194813" y="225988"/>
                  </a:lnTo>
                  <a:lnTo>
                    <a:pt x="225988" y="194813"/>
                  </a:lnTo>
                  <a:lnTo>
                    <a:pt x="259024" y="165591"/>
                  </a:lnTo>
                  <a:lnTo>
                    <a:pt x="293826" y="138418"/>
                  </a:lnTo>
                  <a:lnTo>
                    <a:pt x="330301" y="113386"/>
                  </a:lnTo>
                  <a:lnTo>
                    <a:pt x="368354" y="90591"/>
                  </a:lnTo>
                  <a:lnTo>
                    <a:pt x="407891" y="70126"/>
                  </a:lnTo>
                  <a:lnTo>
                    <a:pt x="448819" y="52085"/>
                  </a:lnTo>
                  <a:lnTo>
                    <a:pt x="491043" y="36561"/>
                  </a:lnTo>
                  <a:lnTo>
                    <a:pt x="534471" y="23649"/>
                  </a:lnTo>
                  <a:lnTo>
                    <a:pt x="579006" y="13443"/>
                  </a:lnTo>
                  <a:lnTo>
                    <a:pt x="624557" y="6037"/>
                  </a:lnTo>
                  <a:lnTo>
                    <a:pt x="671028" y="1524"/>
                  </a:lnTo>
                  <a:lnTo>
                    <a:pt x="718321" y="0"/>
                  </a:lnTo>
                  <a:lnTo>
                    <a:pt x="14703146" y="0"/>
                  </a:lnTo>
                  <a:lnTo>
                    <a:pt x="14750439" y="1524"/>
                  </a:lnTo>
                  <a:lnTo>
                    <a:pt x="14796910" y="6037"/>
                  </a:lnTo>
                  <a:lnTo>
                    <a:pt x="14842461" y="13443"/>
                  </a:lnTo>
                  <a:lnTo>
                    <a:pt x="14886997" y="23649"/>
                  </a:lnTo>
                  <a:lnTo>
                    <a:pt x="14930424" y="36561"/>
                  </a:lnTo>
                  <a:lnTo>
                    <a:pt x="14972648" y="52085"/>
                  </a:lnTo>
                  <a:lnTo>
                    <a:pt x="15013576" y="70126"/>
                  </a:lnTo>
                  <a:lnTo>
                    <a:pt x="15053113" y="90591"/>
                  </a:lnTo>
                  <a:lnTo>
                    <a:pt x="15091166" y="113386"/>
                  </a:lnTo>
                  <a:lnTo>
                    <a:pt x="15127641" y="138418"/>
                  </a:lnTo>
                  <a:lnTo>
                    <a:pt x="15162443" y="165591"/>
                  </a:lnTo>
                  <a:lnTo>
                    <a:pt x="15195479" y="194813"/>
                  </a:lnTo>
                  <a:lnTo>
                    <a:pt x="15226654" y="225988"/>
                  </a:lnTo>
                  <a:lnTo>
                    <a:pt x="15255876" y="259024"/>
                  </a:lnTo>
                  <a:lnTo>
                    <a:pt x="15283049" y="293826"/>
                  </a:lnTo>
                  <a:lnTo>
                    <a:pt x="15308080" y="330301"/>
                  </a:lnTo>
                  <a:lnTo>
                    <a:pt x="15330875" y="368354"/>
                  </a:lnTo>
                  <a:lnTo>
                    <a:pt x="15351341" y="407891"/>
                  </a:lnTo>
                  <a:lnTo>
                    <a:pt x="15369382" y="448819"/>
                  </a:lnTo>
                  <a:lnTo>
                    <a:pt x="15384905" y="491043"/>
                  </a:lnTo>
                  <a:lnTo>
                    <a:pt x="15397817" y="534470"/>
                  </a:lnTo>
                  <a:lnTo>
                    <a:pt x="15408023" y="579006"/>
                  </a:lnTo>
                  <a:lnTo>
                    <a:pt x="15415429" y="624557"/>
                  </a:lnTo>
                  <a:lnTo>
                    <a:pt x="15419942" y="671028"/>
                  </a:lnTo>
                  <a:lnTo>
                    <a:pt x="15421467" y="718326"/>
                  </a:lnTo>
                  <a:lnTo>
                    <a:pt x="15421411" y="7957117"/>
                  </a:lnTo>
                  <a:lnTo>
                    <a:pt x="15419942" y="8002679"/>
                  </a:lnTo>
                  <a:lnTo>
                    <a:pt x="15415429" y="8049151"/>
                  </a:lnTo>
                  <a:lnTo>
                    <a:pt x="15408023" y="8094701"/>
                  </a:lnTo>
                  <a:lnTo>
                    <a:pt x="15397817" y="8139237"/>
                  </a:lnTo>
                  <a:lnTo>
                    <a:pt x="15384905" y="8182664"/>
                  </a:lnTo>
                  <a:lnTo>
                    <a:pt x="15369382" y="8224888"/>
                  </a:lnTo>
                  <a:lnTo>
                    <a:pt x="15351341" y="8265816"/>
                  </a:lnTo>
                  <a:lnTo>
                    <a:pt x="15330875" y="8305354"/>
                  </a:lnTo>
                  <a:lnTo>
                    <a:pt x="15308080" y="8343406"/>
                  </a:lnTo>
                  <a:lnTo>
                    <a:pt x="15283049" y="8379881"/>
                  </a:lnTo>
                  <a:lnTo>
                    <a:pt x="15255876" y="8414683"/>
                  </a:lnTo>
                  <a:lnTo>
                    <a:pt x="15226654" y="8447719"/>
                  </a:lnTo>
                  <a:lnTo>
                    <a:pt x="15195479" y="8478895"/>
                  </a:lnTo>
                  <a:lnTo>
                    <a:pt x="15162443" y="8508116"/>
                  </a:lnTo>
                  <a:lnTo>
                    <a:pt x="15127641" y="8535289"/>
                  </a:lnTo>
                  <a:lnTo>
                    <a:pt x="15091166" y="8560320"/>
                  </a:lnTo>
                  <a:lnTo>
                    <a:pt x="15053113" y="8583116"/>
                  </a:lnTo>
                  <a:lnTo>
                    <a:pt x="15013576" y="8603581"/>
                  </a:lnTo>
                  <a:lnTo>
                    <a:pt x="14972648" y="8621622"/>
                  </a:lnTo>
                  <a:lnTo>
                    <a:pt x="14930424" y="8637146"/>
                  </a:lnTo>
                  <a:lnTo>
                    <a:pt x="14886997" y="8650057"/>
                  </a:lnTo>
                  <a:lnTo>
                    <a:pt x="14842461" y="8660263"/>
                  </a:lnTo>
                  <a:lnTo>
                    <a:pt x="14796910" y="8667670"/>
                  </a:lnTo>
                  <a:lnTo>
                    <a:pt x="14750439" y="8672182"/>
                  </a:lnTo>
                  <a:lnTo>
                    <a:pt x="14703141" y="8673708"/>
                  </a:lnTo>
                  <a:close/>
                </a:path>
              </a:pathLst>
            </a:custGeom>
            <a:solidFill>
              <a:schemeClr val="accent6">
                <a:lumMod val="20000"/>
                <a:lumOff val="80000"/>
              </a:schemeClr>
            </a:solidFill>
          </p:spPr>
          <p:txBody>
            <a:bodyPr wrap="square" lIns="0" tIns="0" rIns="0" bIns="0" rtlCol="0"/>
            <a:lstStyle/>
            <a:p>
              <a:endParaRPr/>
            </a:p>
          </p:txBody>
        </p:sp>
        <p:pic>
          <p:nvPicPr>
            <p:cNvPr id="5" name="object 5"/>
            <p:cNvPicPr/>
            <p:nvPr/>
          </p:nvPicPr>
          <p:blipFill>
            <a:blip r:embed="rId3">
              <a:extLst>
                <a:ext uri="{28A0092B-C50C-407E-A947-70E740481C1C}">
                  <a14:useLocalDpi xmlns:a14="http://schemas.microsoft.com/office/drawing/2010/main" val="0"/>
                </a:ext>
              </a:extLst>
            </a:blip>
            <a:srcRect/>
            <a:stretch/>
          </p:blipFill>
          <p:spPr>
            <a:xfrm>
              <a:off x="8516315" y="1649963"/>
              <a:ext cx="7734114" cy="51926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grpSp>
        <p:nvGrpSpPr>
          <p:cNvPr id="10" name="object 10"/>
          <p:cNvGrpSpPr/>
          <p:nvPr/>
        </p:nvGrpSpPr>
        <p:grpSpPr>
          <a:xfrm>
            <a:off x="13991601" y="7649118"/>
            <a:ext cx="4296199" cy="2861945"/>
            <a:chOff x="13994081" y="7422635"/>
            <a:chExt cx="4296199" cy="2861945"/>
          </a:xfrm>
        </p:grpSpPr>
        <p:sp>
          <p:nvSpPr>
            <p:cNvPr id="11" name="object 11"/>
            <p:cNvSpPr/>
            <p:nvPr/>
          </p:nvSpPr>
          <p:spPr>
            <a:xfrm>
              <a:off x="16217641" y="7422635"/>
              <a:ext cx="2072639" cy="2861945"/>
            </a:xfrm>
            <a:custGeom>
              <a:avLst/>
              <a:gdLst/>
              <a:ahLst/>
              <a:cxnLst/>
              <a:rect l="l" t="t" r="r" b="b"/>
              <a:pathLst>
                <a:path w="2072640" h="2861945">
                  <a:moveTo>
                    <a:pt x="173913" y="2861671"/>
                  </a:moveTo>
                  <a:lnTo>
                    <a:pt x="166137" y="2847121"/>
                  </a:lnTo>
                  <a:lnTo>
                    <a:pt x="147420" y="2791450"/>
                  </a:lnTo>
                  <a:lnTo>
                    <a:pt x="127351" y="2748465"/>
                  </a:lnTo>
                  <a:lnTo>
                    <a:pt x="111005" y="2693277"/>
                  </a:lnTo>
                  <a:lnTo>
                    <a:pt x="93289" y="2650772"/>
                  </a:lnTo>
                  <a:lnTo>
                    <a:pt x="79276" y="2596062"/>
                  </a:lnTo>
                  <a:lnTo>
                    <a:pt x="66415" y="2541586"/>
                  </a:lnTo>
                  <a:lnTo>
                    <a:pt x="52155" y="2499788"/>
                  </a:lnTo>
                  <a:lnTo>
                    <a:pt x="41570" y="2445777"/>
                  </a:lnTo>
                  <a:lnTo>
                    <a:pt x="32110" y="2391996"/>
                  </a:lnTo>
                  <a:lnTo>
                    <a:pt x="23763" y="2338443"/>
                  </a:lnTo>
                  <a:lnTo>
                    <a:pt x="17326" y="2285279"/>
                  </a:lnTo>
                  <a:lnTo>
                    <a:pt x="9476" y="2244790"/>
                  </a:lnTo>
                  <a:lnTo>
                    <a:pt x="5319" y="2192092"/>
                  </a:lnTo>
                  <a:lnTo>
                    <a:pt x="2339" y="2139635"/>
                  </a:lnTo>
                  <a:lnTo>
                    <a:pt x="557" y="2087422"/>
                  </a:lnTo>
                  <a:lnTo>
                    <a:pt x="0" y="2035460"/>
                  </a:lnTo>
                  <a:lnTo>
                    <a:pt x="688" y="1983752"/>
                  </a:lnTo>
                  <a:lnTo>
                    <a:pt x="2647" y="1932303"/>
                  </a:lnTo>
                  <a:lnTo>
                    <a:pt x="5901" y="1881119"/>
                  </a:lnTo>
                  <a:lnTo>
                    <a:pt x="10471" y="1830204"/>
                  </a:lnTo>
                  <a:lnTo>
                    <a:pt x="16383" y="1779562"/>
                  </a:lnTo>
                  <a:lnTo>
                    <a:pt x="23660" y="1729200"/>
                  </a:lnTo>
                  <a:lnTo>
                    <a:pt x="32325" y="1679121"/>
                  </a:lnTo>
                  <a:lnTo>
                    <a:pt x="41649" y="1629176"/>
                  </a:lnTo>
                  <a:lnTo>
                    <a:pt x="52273" y="1579498"/>
                  </a:lnTo>
                  <a:lnTo>
                    <a:pt x="64228" y="1530091"/>
                  </a:lnTo>
                  <a:lnTo>
                    <a:pt x="77544" y="1480962"/>
                  </a:lnTo>
                  <a:lnTo>
                    <a:pt x="94794" y="1419674"/>
                  </a:lnTo>
                  <a:lnTo>
                    <a:pt x="110923" y="1371119"/>
                  </a:lnTo>
                  <a:lnTo>
                    <a:pt x="128504" y="1322861"/>
                  </a:lnTo>
                  <a:lnTo>
                    <a:pt x="147457" y="1274883"/>
                  </a:lnTo>
                  <a:lnTo>
                    <a:pt x="167680" y="1227165"/>
                  </a:lnTo>
                  <a:lnTo>
                    <a:pt x="189174" y="1179706"/>
                  </a:lnTo>
                  <a:lnTo>
                    <a:pt x="211938" y="1132507"/>
                  </a:lnTo>
                  <a:lnTo>
                    <a:pt x="235973" y="1085567"/>
                  </a:lnTo>
                  <a:lnTo>
                    <a:pt x="261278" y="1038886"/>
                  </a:lnTo>
                  <a:lnTo>
                    <a:pt x="287853" y="992465"/>
                  </a:lnTo>
                  <a:lnTo>
                    <a:pt x="314523" y="946064"/>
                  </a:lnTo>
                  <a:lnTo>
                    <a:pt x="339826" y="912345"/>
                  </a:lnTo>
                  <a:lnTo>
                    <a:pt x="368820" y="866418"/>
                  </a:lnTo>
                  <a:lnTo>
                    <a:pt x="396398" y="833164"/>
                  </a:lnTo>
                  <a:lnTo>
                    <a:pt x="427617" y="787691"/>
                  </a:lnTo>
                  <a:lnTo>
                    <a:pt x="457371" y="754882"/>
                  </a:lnTo>
                  <a:lnTo>
                    <a:pt x="490718" y="709844"/>
                  </a:lnTo>
                  <a:lnTo>
                    <a:pt x="522551" y="677459"/>
                  </a:lnTo>
                  <a:lnTo>
                    <a:pt x="557927" y="632835"/>
                  </a:lnTo>
                  <a:lnTo>
                    <a:pt x="591739" y="600854"/>
                  </a:lnTo>
                  <a:lnTo>
                    <a:pt x="626504" y="569068"/>
                  </a:lnTo>
                  <a:lnTo>
                    <a:pt x="662198" y="537471"/>
                  </a:lnTo>
                  <a:lnTo>
                    <a:pt x="701336" y="493616"/>
                  </a:lnTo>
                  <a:lnTo>
                    <a:pt x="738813" y="462384"/>
                  </a:lnTo>
                  <a:lnTo>
                    <a:pt x="777144" y="431326"/>
                  </a:lnTo>
                  <a:lnTo>
                    <a:pt x="817065" y="400593"/>
                  </a:lnTo>
                  <a:lnTo>
                    <a:pt x="857924" y="370051"/>
                  </a:lnTo>
                  <a:lnTo>
                    <a:pt x="897149" y="352138"/>
                  </a:lnTo>
                  <a:lnTo>
                    <a:pt x="939790" y="321961"/>
                  </a:lnTo>
                  <a:lnTo>
                    <a:pt x="983278" y="291956"/>
                  </a:lnTo>
                  <a:lnTo>
                    <a:pt x="1027579" y="262117"/>
                  </a:lnTo>
                  <a:lnTo>
                    <a:pt x="1070124" y="244882"/>
                  </a:lnTo>
                  <a:lnTo>
                    <a:pt x="1115963" y="215358"/>
                  </a:lnTo>
                  <a:lnTo>
                    <a:pt x="1159983" y="198424"/>
                  </a:lnTo>
                  <a:lnTo>
                    <a:pt x="1204695" y="181631"/>
                  </a:lnTo>
                  <a:lnTo>
                    <a:pt x="1252609" y="152531"/>
                  </a:lnTo>
                  <a:lnTo>
                    <a:pt x="1345214" y="119595"/>
                  </a:lnTo>
                  <a:lnTo>
                    <a:pt x="1440094" y="87125"/>
                  </a:lnTo>
                  <a:lnTo>
                    <a:pt x="1488658" y="71119"/>
                  </a:lnTo>
                  <a:lnTo>
                    <a:pt x="1535162" y="67655"/>
                  </a:lnTo>
                  <a:lnTo>
                    <a:pt x="1634604" y="36115"/>
                  </a:lnTo>
                  <a:lnTo>
                    <a:pt x="1730598" y="29797"/>
                  </a:lnTo>
                  <a:lnTo>
                    <a:pt x="1781688" y="14307"/>
                  </a:lnTo>
                  <a:lnTo>
                    <a:pt x="2028967" y="0"/>
                  </a:lnTo>
                  <a:lnTo>
                    <a:pt x="2070357" y="8453"/>
                  </a:lnTo>
                  <a:lnTo>
                    <a:pt x="2071066" y="34522"/>
                  </a:lnTo>
                  <a:lnTo>
                    <a:pt x="2060586" y="32382"/>
                  </a:lnTo>
                  <a:lnTo>
                    <a:pt x="1766501" y="50092"/>
                  </a:lnTo>
                  <a:lnTo>
                    <a:pt x="1715978" y="65697"/>
                  </a:lnTo>
                  <a:lnTo>
                    <a:pt x="1668436" y="68950"/>
                  </a:lnTo>
                  <a:lnTo>
                    <a:pt x="1618817" y="84740"/>
                  </a:lnTo>
                  <a:lnTo>
                    <a:pt x="1572227" y="88187"/>
                  </a:lnTo>
                  <a:lnTo>
                    <a:pt x="1475531" y="120287"/>
                  </a:lnTo>
                  <a:lnTo>
                    <a:pt x="1381086" y="152846"/>
                  </a:lnTo>
                  <a:lnTo>
                    <a:pt x="1289087" y="185905"/>
                  </a:lnTo>
                  <a:lnTo>
                    <a:pt x="1244067" y="202635"/>
                  </a:lnTo>
                  <a:lnTo>
                    <a:pt x="1199732" y="219504"/>
                  </a:lnTo>
                  <a:lnTo>
                    <a:pt x="1153566" y="248962"/>
                  </a:lnTo>
                  <a:lnTo>
                    <a:pt x="1110676" y="266127"/>
                  </a:lnTo>
                  <a:lnTo>
                    <a:pt x="1066005" y="295889"/>
                  </a:lnTo>
                  <a:lnTo>
                    <a:pt x="1024658" y="313369"/>
                  </a:lnTo>
                  <a:lnTo>
                    <a:pt x="981579" y="343457"/>
                  </a:lnTo>
                  <a:lnTo>
                    <a:pt x="939332" y="373716"/>
                  </a:lnTo>
                  <a:lnTo>
                    <a:pt x="897944" y="404149"/>
                  </a:lnTo>
                  <a:lnTo>
                    <a:pt x="857437" y="434763"/>
                  </a:lnTo>
                  <a:lnTo>
                    <a:pt x="817838" y="465562"/>
                  </a:lnTo>
                  <a:lnTo>
                    <a:pt x="779170" y="496551"/>
                  </a:lnTo>
                  <a:lnTo>
                    <a:pt x="741458" y="527735"/>
                  </a:lnTo>
                  <a:lnTo>
                    <a:pt x="704727" y="559120"/>
                  </a:lnTo>
                  <a:lnTo>
                    <a:pt x="669001" y="590710"/>
                  </a:lnTo>
                  <a:lnTo>
                    <a:pt x="634305" y="622510"/>
                  </a:lnTo>
                  <a:lnTo>
                    <a:pt x="598122" y="666969"/>
                  </a:lnTo>
                  <a:lnTo>
                    <a:pt x="565560" y="699205"/>
                  </a:lnTo>
                  <a:lnTo>
                    <a:pt x="534101" y="731666"/>
                  </a:lnTo>
                  <a:lnTo>
                    <a:pt x="501229" y="776801"/>
                  </a:lnTo>
                  <a:lnTo>
                    <a:pt x="471680" y="809653"/>
                  </a:lnTo>
                  <a:lnTo>
                    <a:pt x="440705" y="855175"/>
                  </a:lnTo>
                  <a:lnTo>
                    <a:pt x="413397" y="888484"/>
                  </a:lnTo>
                  <a:lnTo>
                    <a:pt x="384682" y="934468"/>
                  </a:lnTo>
                  <a:lnTo>
                    <a:pt x="359652" y="968243"/>
                  </a:lnTo>
                  <a:lnTo>
                    <a:pt x="333233" y="1014696"/>
                  </a:lnTo>
                  <a:lnTo>
                    <a:pt x="307976" y="1061386"/>
                  </a:lnTo>
                  <a:lnTo>
                    <a:pt x="286432" y="1095873"/>
                  </a:lnTo>
                  <a:lnTo>
                    <a:pt x="263527" y="1143043"/>
                  </a:lnTo>
                  <a:lnTo>
                    <a:pt x="241812" y="1190457"/>
                  </a:lnTo>
                  <a:lnTo>
                    <a:pt x="221296" y="1238115"/>
                  </a:lnTo>
                  <a:lnTo>
                    <a:pt x="204529" y="1273577"/>
                  </a:lnTo>
                  <a:lnTo>
                    <a:pt x="186438" y="1321731"/>
                  </a:lnTo>
                  <a:lnTo>
                    <a:pt x="169574" y="1370136"/>
                  </a:lnTo>
                  <a:lnTo>
                    <a:pt x="153946" y="1418793"/>
                  </a:lnTo>
                  <a:lnTo>
                    <a:pt x="138857" y="1467560"/>
                  </a:lnTo>
                  <a:lnTo>
                    <a:pt x="125035" y="1516585"/>
                  </a:lnTo>
                  <a:lnTo>
                    <a:pt x="112475" y="1565869"/>
                  </a:lnTo>
                  <a:lnTo>
                    <a:pt x="101175" y="1615409"/>
                  </a:lnTo>
                  <a:lnTo>
                    <a:pt x="91130" y="1665207"/>
                  </a:lnTo>
                  <a:lnTo>
                    <a:pt x="82336" y="1715259"/>
                  </a:lnTo>
                  <a:lnTo>
                    <a:pt x="74791" y="1765567"/>
                  </a:lnTo>
                  <a:lnTo>
                    <a:pt x="68489" y="1816129"/>
                  </a:lnTo>
                  <a:lnTo>
                    <a:pt x="63427" y="1866943"/>
                  </a:lnTo>
                  <a:lnTo>
                    <a:pt x="59602" y="1918011"/>
                  </a:lnTo>
                  <a:lnTo>
                    <a:pt x="57010" y="1969330"/>
                  </a:lnTo>
                  <a:lnTo>
                    <a:pt x="55646" y="2020900"/>
                  </a:lnTo>
                  <a:lnTo>
                    <a:pt x="58049" y="2060278"/>
                  </a:lnTo>
                  <a:lnTo>
                    <a:pt x="59132" y="2112347"/>
                  </a:lnTo>
                  <a:lnTo>
                    <a:pt x="284988" y="2158476"/>
                  </a:lnTo>
                  <a:lnTo>
                    <a:pt x="288414" y="2198062"/>
                  </a:lnTo>
                  <a:lnTo>
                    <a:pt x="293124" y="2263835"/>
                  </a:lnTo>
                  <a:lnTo>
                    <a:pt x="301953" y="2317486"/>
                  </a:lnTo>
                  <a:lnTo>
                    <a:pt x="312276" y="2371443"/>
                  </a:lnTo>
                  <a:lnTo>
                    <a:pt x="324009" y="2425689"/>
                  </a:lnTo>
                  <a:lnTo>
                    <a:pt x="337071" y="2480205"/>
                  </a:lnTo>
                  <a:lnTo>
                    <a:pt x="350038" y="2521740"/>
                  </a:lnTo>
                  <a:lnTo>
                    <a:pt x="364349" y="2563549"/>
                  </a:lnTo>
                  <a:lnTo>
                    <a:pt x="379910" y="2605614"/>
                  </a:lnTo>
                  <a:lnTo>
                    <a:pt x="394082" y="2660357"/>
                  </a:lnTo>
                  <a:lnTo>
                    <a:pt x="411852" y="2702873"/>
                  </a:lnTo>
                  <a:lnTo>
                    <a:pt x="430583" y="2745585"/>
                  </a:lnTo>
                  <a:lnTo>
                    <a:pt x="449602" y="2788356"/>
                  </a:lnTo>
                  <a:lnTo>
                    <a:pt x="469966" y="2831401"/>
                  </a:lnTo>
                  <a:lnTo>
                    <a:pt x="487747" y="2860957"/>
                  </a:lnTo>
                  <a:lnTo>
                    <a:pt x="173913" y="2861671"/>
                  </a:lnTo>
                  <a:close/>
                </a:path>
                <a:path w="2072640" h="2861945">
                  <a:moveTo>
                    <a:pt x="284988" y="2158476"/>
                  </a:moveTo>
                  <a:lnTo>
                    <a:pt x="59132" y="2112347"/>
                  </a:lnTo>
                  <a:lnTo>
                    <a:pt x="61560" y="2060995"/>
                  </a:lnTo>
                  <a:lnTo>
                    <a:pt x="65200" y="2009889"/>
                  </a:lnTo>
                  <a:lnTo>
                    <a:pt x="70049" y="1959031"/>
                  </a:lnTo>
                  <a:lnTo>
                    <a:pt x="76104" y="1908419"/>
                  </a:lnTo>
                  <a:lnTo>
                    <a:pt x="83361" y="1858052"/>
                  </a:lnTo>
                  <a:lnTo>
                    <a:pt x="91817" y="1807931"/>
                  </a:lnTo>
                  <a:lnTo>
                    <a:pt x="101469" y="1758054"/>
                  </a:lnTo>
                  <a:lnTo>
                    <a:pt x="112313" y="1708420"/>
                  </a:lnTo>
                  <a:lnTo>
                    <a:pt x="124346" y="1659028"/>
                  </a:lnTo>
                  <a:lnTo>
                    <a:pt x="137564" y="1609879"/>
                  </a:lnTo>
                  <a:lnTo>
                    <a:pt x="151964" y="1560972"/>
                  </a:lnTo>
                  <a:lnTo>
                    <a:pt x="167543" y="1512305"/>
                  </a:lnTo>
                  <a:lnTo>
                    <a:pt x="184296" y="1463878"/>
                  </a:lnTo>
                  <a:lnTo>
                    <a:pt x="202222" y="1415690"/>
                  </a:lnTo>
                  <a:lnTo>
                    <a:pt x="221315" y="1367741"/>
                  </a:lnTo>
                  <a:lnTo>
                    <a:pt x="241574" y="1320030"/>
                  </a:lnTo>
                  <a:lnTo>
                    <a:pt x="262994" y="1272556"/>
                  </a:lnTo>
                  <a:lnTo>
                    <a:pt x="285571" y="1225318"/>
                  </a:lnTo>
                  <a:lnTo>
                    <a:pt x="309304" y="1178317"/>
                  </a:lnTo>
                  <a:lnTo>
                    <a:pt x="334188" y="1131550"/>
                  </a:lnTo>
                  <a:lnTo>
                    <a:pt x="357678" y="1097461"/>
                  </a:lnTo>
                  <a:lnTo>
                    <a:pt x="384854" y="1051163"/>
                  </a:lnTo>
                  <a:lnTo>
                    <a:pt x="413171" y="1005098"/>
                  </a:lnTo>
                  <a:lnTo>
                    <a:pt x="440082" y="971707"/>
                  </a:lnTo>
                  <a:lnTo>
                    <a:pt x="470652" y="926102"/>
                  </a:lnTo>
                  <a:lnTo>
                    <a:pt x="502323" y="880722"/>
                  </a:lnTo>
                  <a:lnTo>
                    <a:pt x="532534" y="848006"/>
                  </a:lnTo>
                  <a:lnTo>
                    <a:pt x="566349" y="803063"/>
                  </a:lnTo>
                  <a:lnTo>
                    <a:pt x="598666" y="770777"/>
                  </a:lnTo>
                  <a:lnTo>
                    <a:pt x="632008" y="738700"/>
                  </a:lnTo>
                  <a:lnTo>
                    <a:pt x="668897" y="694386"/>
                  </a:lnTo>
                  <a:lnTo>
                    <a:pt x="704233" y="662716"/>
                  </a:lnTo>
                  <a:lnTo>
                    <a:pt x="740538" y="631244"/>
                  </a:lnTo>
                  <a:lnTo>
                    <a:pt x="777792" y="599967"/>
                  </a:lnTo>
                  <a:lnTo>
                    <a:pt x="815978" y="568879"/>
                  </a:lnTo>
                  <a:lnTo>
                    <a:pt x="855076" y="537978"/>
                  </a:lnTo>
                  <a:lnTo>
                    <a:pt x="895068" y="507259"/>
                  </a:lnTo>
                  <a:lnTo>
                    <a:pt x="935935" y="476719"/>
                  </a:lnTo>
                  <a:lnTo>
                    <a:pt x="977658" y="446354"/>
                  </a:lnTo>
                  <a:lnTo>
                    <a:pt x="1020218" y="416160"/>
                  </a:lnTo>
                  <a:lnTo>
                    <a:pt x="1061056" y="398576"/>
                  </a:lnTo>
                  <a:lnTo>
                    <a:pt x="1105235" y="368713"/>
                  </a:lnTo>
                  <a:lnTo>
                    <a:pt x="1150195" y="339009"/>
                  </a:lnTo>
                  <a:lnTo>
                    <a:pt x="1193376" y="321903"/>
                  </a:lnTo>
                  <a:lnTo>
                    <a:pt x="1237300" y="304950"/>
                  </a:lnTo>
                  <a:lnTo>
                    <a:pt x="1284491" y="275702"/>
                  </a:lnTo>
                  <a:lnTo>
                    <a:pt x="1329845" y="259040"/>
                  </a:lnTo>
                  <a:lnTo>
                    <a:pt x="1375878" y="242518"/>
                  </a:lnTo>
                  <a:lnTo>
                    <a:pt x="1469871" y="209866"/>
                  </a:lnTo>
                  <a:lnTo>
                    <a:pt x="1566252" y="177702"/>
                  </a:lnTo>
                  <a:lnTo>
                    <a:pt x="1612728" y="174232"/>
                  </a:lnTo>
                  <a:lnTo>
                    <a:pt x="1712281" y="142715"/>
                  </a:lnTo>
                  <a:lnTo>
                    <a:pt x="1808593" y="136461"/>
                  </a:lnTo>
                  <a:lnTo>
                    <a:pt x="1859913" y="121018"/>
                  </a:lnTo>
                  <a:lnTo>
                    <a:pt x="2058541" y="109737"/>
                  </a:lnTo>
                  <a:lnTo>
                    <a:pt x="2072335" y="112554"/>
                  </a:lnTo>
                  <a:lnTo>
                    <a:pt x="2071205" y="138248"/>
                  </a:lnTo>
                  <a:lnTo>
                    <a:pt x="2050257" y="133969"/>
                  </a:lnTo>
                  <a:lnTo>
                    <a:pt x="1901266" y="142427"/>
                  </a:lnTo>
                  <a:lnTo>
                    <a:pt x="1849920" y="157864"/>
                  </a:lnTo>
                  <a:lnTo>
                    <a:pt x="1801603" y="160958"/>
                  </a:lnTo>
                  <a:lnTo>
                    <a:pt x="1751269" y="176602"/>
                  </a:lnTo>
                  <a:lnTo>
                    <a:pt x="1704037" y="179918"/>
                  </a:lnTo>
                  <a:lnTo>
                    <a:pt x="1606316" y="211808"/>
                  </a:lnTo>
                  <a:lnTo>
                    <a:pt x="1511266" y="244244"/>
                  </a:lnTo>
                  <a:lnTo>
                    <a:pt x="1464833" y="260685"/>
                  </a:lnTo>
                  <a:lnTo>
                    <a:pt x="1419176" y="277285"/>
                  </a:lnTo>
                  <a:lnTo>
                    <a:pt x="1374330" y="294050"/>
                  </a:lnTo>
                  <a:lnTo>
                    <a:pt x="1330331" y="310988"/>
                  </a:lnTo>
                  <a:lnTo>
                    <a:pt x="1284674" y="340550"/>
                  </a:lnTo>
                  <a:lnTo>
                    <a:pt x="1242477" y="357856"/>
                  </a:lnTo>
                  <a:lnTo>
                    <a:pt x="1198694" y="387800"/>
                  </a:lnTo>
                  <a:lnTo>
                    <a:pt x="1158443" y="405504"/>
                  </a:lnTo>
                  <a:lnTo>
                    <a:pt x="1116678" y="435860"/>
                  </a:lnTo>
                  <a:lnTo>
                    <a:pt x="1198849" y="452643"/>
                  </a:lnTo>
                  <a:lnTo>
                    <a:pt x="1155527" y="482681"/>
                  </a:lnTo>
                  <a:lnTo>
                    <a:pt x="1114943" y="513279"/>
                  </a:lnTo>
                  <a:lnTo>
                    <a:pt x="1079879" y="532042"/>
                  </a:lnTo>
                  <a:lnTo>
                    <a:pt x="1045492" y="563906"/>
                  </a:lnTo>
                  <a:lnTo>
                    <a:pt x="1006290" y="594786"/>
                  </a:lnTo>
                  <a:lnTo>
                    <a:pt x="967815" y="625814"/>
                  </a:lnTo>
                  <a:lnTo>
                    <a:pt x="930119" y="657002"/>
                  </a:lnTo>
                  <a:lnTo>
                    <a:pt x="893254" y="688359"/>
                  </a:lnTo>
                  <a:lnTo>
                    <a:pt x="854732" y="732340"/>
                  </a:lnTo>
                  <a:lnTo>
                    <a:pt x="819685" y="764069"/>
                  </a:lnTo>
                  <a:lnTo>
                    <a:pt x="785626" y="795999"/>
                  </a:lnTo>
                  <a:lnTo>
                    <a:pt x="750064" y="840585"/>
                  </a:lnTo>
                  <a:lnTo>
                    <a:pt x="718135" y="872950"/>
                  </a:lnTo>
                  <a:lnTo>
                    <a:pt x="684807" y="917992"/>
                  </a:lnTo>
                  <a:lnTo>
                    <a:pt x="652674" y="963278"/>
                  </a:lnTo>
                  <a:lnTo>
                    <a:pt x="624329" y="996375"/>
                  </a:lnTo>
                  <a:lnTo>
                    <a:pt x="594741" y="1042181"/>
                  </a:lnTo>
                  <a:lnTo>
                    <a:pt x="566096" y="1088179"/>
                  </a:lnTo>
                  <a:lnTo>
                    <a:pt x="538796" y="1134452"/>
                  </a:lnTo>
                  <a:lnTo>
                    <a:pt x="512838" y="1180999"/>
                  </a:lnTo>
                  <a:lnTo>
                    <a:pt x="488216" y="1227819"/>
                  </a:lnTo>
                  <a:lnTo>
                    <a:pt x="464926" y="1274911"/>
                  </a:lnTo>
                  <a:lnTo>
                    <a:pt x="442963" y="1322274"/>
                  </a:lnTo>
                  <a:lnTo>
                    <a:pt x="422322" y="1369907"/>
                  </a:lnTo>
                  <a:lnTo>
                    <a:pt x="402999" y="1417810"/>
                  </a:lnTo>
                  <a:lnTo>
                    <a:pt x="384988" y="1465980"/>
                  </a:lnTo>
                  <a:lnTo>
                    <a:pt x="368286" y="1514417"/>
                  </a:lnTo>
                  <a:lnTo>
                    <a:pt x="341329" y="1599647"/>
                  </a:lnTo>
                  <a:lnTo>
                    <a:pt x="328522" y="1648880"/>
                  </a:lnTo>
                  <a:lnTo>
                    <a:pt x="315249" y="1710980"/>
                  </a:lnTo>
                  <a:lnTo>
                    <a:pt x="305678" y="1760874"/>
                  </a:lnTo>
                  <a:lnTo>
                    <a:pt x="297602" y="1811073"/>
                  </a:lnTo>
                  <a:lnTo>
                    <a:pt x="288810" y="1874088"/>
                  </a:lnTo>
                  <a:lnTo>
                    <a:pt x="284717" y="1925101"/>
                  </a:lnTo>
                  <a:lnTo>
                    <a:pt x="282645" y="1976527"/>
                  </a:lnTo>
                  <a:lnTo>
                    <a:pt x="279691" y="2040734"/>
                  </a:lnTo>
                  <a:lnTo>
                    <a:pt x="280939" y="2092838"/>
                  </a:lnTo>
                  <a:lnTo>
                    <a:pt x="283846" y="2145280"/>
                  </a:lnTo>
                  <a:lnTo>
                    <a:pt x="284988" y="2158476"/>
                  </a:lnTo>
                  <a:close/>
                </a:path>
                <a:path w="2072640" h="2861945">
                  <a:moveTo>
                    <a:pt x="1198849" y="452643"/>
                  </a:moveTo>
                  <a:lnTo>
                    <a:pt x="1116678" y="435860"/>
                  </a:lnTo>
                  <a:lnTo>
                    <a:pt x="1156169" y="418002"/>
                  </a:lnTo>
                  <a:lnTo>
                    <a:pt x="1199451" y="387955"/>
                  </a:lnTo>
                  <a:lnTo>
                    <a:pt x="1241248" y="370567"/>
                  </a:lnTo>
                  <a:lnTo>
                    <a:pt x="1283909" y="353356"/>
                  </a:lnTo>
                  <a:lnTo>
                    <a:pt x="1371058" y="319306"/>
                  </a:lnTo>
                  <a:lnTo>
                    <a:pt x="1416065" y="302574"/>
                  </a:lnTo>
                  <a:lnTo>
                    <a:pt x="1553297" y="252829"/>
                  </a:lnTo>
                  <a:lnTo>
                    <a:pt x="1597396" y="248873"/>
                  </a:lnTo>
                  <a:lnTo>
                    <a:pt x="1644565" y="232583"/>
                  </a:lnTo>
                  <a:lnTo>
                    <a:pt x="1693963" y="229709"/>
                  </a:lnTo>
                  <a:lnTo>
                    <a:pt x="1746223" y="214458"/>
                  </a:lnTo>
                  <a:lnTo>
                    <a:pt x="1796237" y="211711"/>
                  </a:lnTo>
                  <a:lnTo>
                    <a:pt x="1849066" y="196576"/>
                  </a:lnTo>
                  <a:lnTo>
                    <a:pt x="2052475" y="186271"/>
                  </a:lnTo>
                  <a:lnTo>
                    <a:pt x="2072195" y="177337"/>
                  </a:lnTo>
                  <a:lnTo>
                    <a:pt x="2072294" y="190319"/>
                  </a:lnTo>
                  <a:lnTo>
                    <a:pt x="2040505" y="196789"/>
                  </a:lnTo>
                  <a:lnTo>
                    <a:pt x="1992639" y="199975"/>
                  </a:lnTo>
                  <a:lnTo>
                    <a:pt x="1940382" y="215226"/>
                  </a:lnTo>
                  <a:lnTo>
                    <a:pt x="1889154" y="217726"/>
                  </a:lnTo>
                  <a:lnTo>
                    <a:pt x="1834208" y="232428"/>
                  </a:lnTo>
                  <a:lnTo>
                    <a:pt x="1780962" y="234515"/>
                  </a:lnTo>
                  <a:lnTo>
                    <a:pt x="1611919" y="277764"/>
                  </a:lnTo>
                  <a:lnTo>
                    <a:pt x="1515433" y="309906"/>
                  </a:lnTo>
                  <a:lnTo>
                    <a:pt x="1468355" y="326216"/>
                  </a:lnTo>
                  <a:lnTo>
                    <a:pt x="1422335" y="342741"/>
                  </a:lnTo>
                  <a:lnTo>
                    <a:pt x="1377585" y="359526"/>
                  </a:lnTo>
                  <a:lnTo>
                    <a:pt x="1331777" y="389057"/>
                  </a:lnTo>
                  <a:lnTo>
                    <a:pt x="1290204" y="406490"/>
                  </a:lnTo>
                  <a:lnTo>
                    <a:pt x="1242127" y="435557"/>
                  </a:lnTo>
                  <a:lnTo>
                    <a:pt x="1198849" y="452643"/>
                  </a:lnTo>
                  <a:close/>
                </a:path>
              </a:pathLst>
            </a:custGeom>
            <a:solidFill>
              <a:srgbClr val="FFFFFF">
                <a:alpha val="69799"/>
              </a:srgbClr>
            </a:solidFill>
          </p:spPr>
          <p:txBody>
            <a:bodyPr wrap="square" lIns="0" tIns="0" rIns="0" bIns="0" rtlCol="0"/>
            <a:lstStyle/>
            <a:p>
              <a:endParaRPr/>
            </a:p>
          </p:txBody>
        </p:sp>
        <p:pic>
          <p:nvPicPr>
            <p:cNvPr id="12" name="object 12"/>
            <p:cNvPicPr/>
            <p:nvPr/>
          </p:nvPicPr>
          <p:blipFill>
            <a:blip r:embed="rId4" cstate="print"/>
            <a:stretch>
              <a:fillRect/>
            </a:stretch>
          </p:blipFill>
          <p:spPr>
            <a:xfrm>
              <a:off x="13994081" y="8559325"/>
              <a:ext cx="3154045" cy="1254591"/>
            </a:xfrm>
            <a:prstGeom prst="rect">
              <a:avLst/>
            </a:prstGeom>
          </p:spPr>
        </p:pic>
      </p:grpSp>
      <p:sp>
        <p:nvSpPr>
          <p:cNvPr id="13" name="object 13"/>
          <p:cNvSpPr txBox="1">
            <a:spLocks noGrp="1"/>
          </p:cNvSpPr>
          <p:nvPr>
            <p:ph type="title"/>
          </p:nvPr>
        </p:nvSpPr>
        <p:spPr>
          <a:xfrm>
            <a:off x="1785767" y="1114047"/>
            <a:ext cx="6303645" cy="2971967"/>
          </a:xfrm>
          <a:prstGeom prst="rect">
            <a:avLst/>
          </a:prstGeom>
        </p:spPr>
        <p:txBody>
          <a:bodyPr vert="horz" wrap="square" lIns="0" tIns="535305" rIns="0" bIns="0" rtlCol="0">
            <a:spAutoFit/>
          </a:bodyPr>
          <a:lstStyle/>
          <a:p>
            <a:pPr marL="12700" algn="just">
              <a:lnSpc>
                <a:spcPct val="100000"/>
              </a:lnSpc>
              <a:spcBef>
                <a:spcPts val="4215"/>
              </a:spcBef>
            </a:pPr>
            <a:r>
              <a:rPr lang="en-US" sz="7900">
                <a:solidFill>
                  <a:srgbClr val="000000"/>
                </a:solidFill>
              </a:rPr>
              <a:t>Stay Connected.</a:t>
            </a:r>
            <a:endParaRPr sz="7900"/>
          </a:p>
        </p:txBody>
      </p:sp>
      <p:pic>
        <p:nvPicPr>
          <p:cNvPr id="16" name="Picture 15">
            <a:extLst>
              <a:ext uri="{FF2B5EF4-FFF2-40B4-BE49-F238E27FC236}">
                <a16:creationId xmlns:a16="http://schemas.microsoft.com/office/drawing/2014/main" id="{8594A3E2-E03E-9DB8-4BAF-E2BC53C238A1}"/>
              </a:ext>
            </a:extLst>
          </p:cNvPr>
          <p:cNvPicPr>
            <a:picLocks noChangeAspect="1"/>
          </p:cNvPicPr>
          <p:nvPr/>
        </p:nvPicPr>
        <p:blipFill>
          <a:blip r:embed="rId5"/>
          <a:stretch>
            <a:fillRect/>
          </a:stretch>
        </p:blipFill>
        <p:spPr>
          <a:xfrm>
            <a:off x="2239559" y="4971355"/>
            <a:ext cx="292633" cy="298730"/>
          </a:xfrm>
          <a:prstGeom prst="rect">
            <a:avLst/>
          </a:prstGeom>
        </p:spPr>
      </p:pic>
      <p:grpSp>
        <p:nvGrpSpPr>
          <p:cNvPr id="17" name="Group 16">
            <a:extLst>
              <a:ext uri="{FF2B5EF4-FFF2-40B4-BE49-F238E27FC236}">
                <a16:creationId xmlns:a16="http://schemas.microsoft.com/office/drawing/2014/main" id="{73800B65-8686-E04D-7BBB-103EE943A462}"/>
              </a:ext>
            </a:extLst>
          </p:cNvPr>
          <p:cNvGrpSpPr/>
          <p:nvPr/>
        </p:nvGrpSpPr>
        <p:grpSpPr>
          <a:xfrm>
            <a:off x="2239559" y="5643702"/>
            <a:ext cx="4242787" cy="430887"/>
            <a:chOff x="6105525" y="1849567"/>
            <a:chExt cx="4242787" cy="430887"/>
          </a:xfrm>
        </p:grpSpPr>
        <p:sp>
          <p:nvSpPr>
            <p:cNvPr id="18" name="Rectangle 17">
              <a:extLst>
                <a:ext uri="{FF2B5EF4-FFF2-40B4-BE49-F238E27FC236}">
                  <a16:creationId xmlns:a16="http://schemas.microsoft.com/office/drawing/2014/main" id="{C9AC9CD1-F500-1AE4-FAC3-020C2DA2940B}"/>
                </a:ext>
              </a:extLst>
            </p:cNvPr>
            <p:cNvSpPr/>
            <p:nvPr/>
          </p:nvSpPr>
          <p:spPr>
            <a:xfrm>
              <a:off x="6696671" y="1849567"/>
              <a:ext cx="3651641" cy="430887"/>
            </a:xfrm>
            <a:prstGeom prst="rect">
              <a:avLst/>
            </a:prstGeom>
          </p:spPr>
          <p:txBody>
            <a:bodyPr wrap="none" lIns="0" tIns="0" rIns="0" bIns="0">
              <a:spAutoFit/>
            </a:bodyPr>
            <a:lstStyle/>
            <a:p>
              <a:r>
                <a:rPr lang="en-US" sz="2800">
                  <a:solidFill>
                    <a:srgbClr val="00558B"/>
                  </a:solidFill>
                  <a:latin typeface="Century Gothic" panose="020B0502020202020204" pitchFamily="34" charset="0"/>
                  <a:cs typeface="Poppins ExtraLight" panose="00000300000000000000" pitchFamily="50" charset="0"/>
                  <a:hlinkClick r:id="rId6">
                    <a:extLst>
                      <a:ext uri="{A12FA001-AC4F-418D-AE19-62706E023703}">
                        <ahyp:hlinkClr xmlns:ahyp="http://schemas.microsoft.com/office/drawing/2018/hyperlinkcolor" val="tx"/>
                      </a:ext>
                    </a:extLst>
                  </a:hlinkClick>
                </a:rPr>
                <a:t>candidate@caia.org</a:t>
              </a:r>
              <a:endParaRPr lang="en-US" sz="2800">
                <a:solidFill>
                  <a:srgbClr val="00558B"/>
                </a:solidFill>
                <a:latin typeface="Century Gothic" panose="020B0502020202020204" pitchFamily="34" charset="0"/>
                <a:cs typeface="Poppins ExtraLight" panose="00000300000000000000" pitchFamily="50" charset="0"/>
              </a:endParaRPr>
            </a:p>
          </p:txBody>
        </p:sp>
        <p:sp>
          <p:nvSpPr>
            <p:cNvPr id="19" name="Graphic 7">
              <a:extLst>
                <a:ext uri="{FF2B5EF4-FFF2-40B4-BE49-F238E27FC236}">
                  <a16:creationId xmlns:a16="http://schemas.microsoft.com/office/drawing/2014/main" id="{FE2869DE-55B9-30EA-321C-3690AF101088}"/>
                </a:ext>
              </a:extLst>
            </p:cNvPr>
            <p:cNvSpPr/>
            <p:nvPr/>
          </p:nvSpPr>
          <p:spPr>
            <a:xfrm>
              <a:off x="6105525" y="1886916"/>
              <a:ext cx="295275" cy="202299"/>
            </a:xfrm>
            <a:custGeom>
              <a:avLst/>
              <a:gdLst>
                <a:gd name="connsiteX0" fmla="*/ 269323 w 295275"/>
                <a:gd name="connsiteY0" fmla="*/ 0 h 202299"/>
                <a:gd name="connsiteX1" fmla="*/ 25952 w 295275"/>
                <a:gd name="connsiteY1" fmla="*/ 0 h 202299"/>
                <a:gd name="connsiteX2" fmla="*/ 0 w 295275"/>
                <a:gd name="connsiteY2" fmla="*/ 25952 h 202299"/>
                <a:gd name="connsiteX3" fmla="*/ 0 w 295275"/>
                <a:gd name="connsiteY3" fmla="*/ 176347 h 202299"/>
                <a:gd name="connsiteX4" fmla="*/ 25952 w 295275"/>
                <a:gd name="connsiteY4" fmla="*/ 202299 h 202299"/>
                <a:gd name="connsiteX5" fmla="*/ 269323 w 295275"/>
                <a:gd name="connsiteY5" fmla="*/ 202299 h 202299"/>
                <a:gd name="connsiteX6" fmla="*/ 295275 w 295275"/>
                <a:gd name="connsiteY6" fmla="*/ 176347 h 202299"/>
                <a:gd name="connsiteX7" fmla="*/ 295275 w 295275"/>
                <a:gd name="connsiteY7" fmla="*/ 25952 h 202299"/>
                <a:gd name="connsiteX8" fmla="*/ 269323 w 295275"/>
                <a:gd name="connsiteY8" fmla="*/ 0 h 202299"/>
                <a:gd name="connsiteX9" fmla="*/ 265936 w 295275"/>
                <a:gd name="connsiteY9" fmla="*/ 17301 h 202299"/>
                <a:gd name="connsiteX10" fmla="*/ 262472 w 295275"/>
                <a:gd name="connsiteY10" fmla="*/ 20185 h 202299"/>
                <a:gd name="connsiteX11" fmla="*/ 157934 w 295275"/>
                <a:gd name="connsiteY11" fmla="*/ 107234 h 202299"/>
                <a:gd name="connsiteX12" fmla="*/ 137341 w 295275"/>
                <a:gd name="connsiteY12" fmla="*/ 107234 h 202299"/>
                <a:gd name="connsiteX13" fmla="*/ 32803 w 295275"/>
                <a:gd name="connsiteY13" fmla="*/ 20185 h 202299"/>
                <a:gd name="connsiteX14" fmla="*/ 29339 w 295275"/>
                <a:gd name="connsiteY14" fmla="*/ 17301 h 202299"/>
                <a:gd name="connsiteX15" fmla="*/ 265936 w 295275"/>
                <a:gd name="connsiteY15" fmla="*/ 17301 h 202299"/>
                <a:gd name="connsiteX16" fmla="*/ 17301 w 295275"/>
                <a:gd name="connsiteY16" fmla="*/ 29792 h 202299"/>
                <a:gd name="connsiteX17" fmla="*/ 102477 w 295275"/>
                <a:gd name="connsiteY17" fmla="*/ 100717 h 202299"/>
                <a:gd name="connsiteX18" fmla="*/ 17301 w 295275"/>
                <a:gd name="connsiteY18" fmla="*/ 157403 h 202299"/>
                <a:gd name="connsiteX19" fmla="*/ 17301 w 295275"/>
                <a:gd name="connsiteY19" fmla="*/ 29792 h 202299"/>
                <a:gd name="connsiteX20" fmla="*/ 269323 w 295275"/>
                <a:gd name="connsiteY20" fmla="*/ 184998 h 202299"/>
                <a:gd name="connsiteX21" fmla="*/ 25952 w 295275"/>
                <a:gd name="connsiteY21" fmla="*/ 184998 h 202299"/>
                <a:gd name="connsiteX22" fmla="*/ 17475 w 295275"/>
                <a:gd name="connsiteY22" fmla="*/ 178071 h 202299"/>
                <a:gd name="connsiteX23" fmla="*/ 116349 w 295275"/>
                <a:gd name="connsiteY23" fmla="*/ 112268 h 202299"/>
                <a:gd name="connsiteX24" fmla="*/ 126270 w 295275"/>
                <a:gd name="connsiteY24" fmla="*/ 120530 h 202299"/>
                <a:gd name="connsiteX25" fmla="*/ 147638 w 295275"/>
                <a:gd name="connsiteY25" fmla="*/ 128262 h 202299"/>
                <a:gd name="connsiteX26" fmla="*/ 169006 w 295275"/>
                <a:gd name="connsiteY26" fmla="*/ 120530 h 202299"/>
                <a:gd name="connsiteX27" fmla="*/ 178927 w 295275"/>
                <a:gd name="connsiteY27" fmla="*/ 112268 h 202299"/>
                <a:gd name="connsiteX28" fmla="*/ 277801 w 295275"/>
                <a:gd name="connsiteY28" fmla="*/ 178070 h 202299"/>
                <a:gd name="connsiteX29" fmla="*/ 269323 w 295275"/>
                <a:gd name="connsiteY29" fmla="*/ 184998 h 202299"/>
                <a:gd name="connsiteX30" fmla="*/ 277974 w 295275"/>
                <a:gd name="connsiteY30" fmla="*/ 157403 h 202299"/>
                <a:gd name="connsiteX31" fmla="*/ 192798 w 295275"/>
                <a:gd name="connsiteY31" fmla="*/ 100718 h 202299"/>
                <a:gd name="connsiteX32" fmla="*/ 277974 w 295275"/>
                <a:gd name="connsiteY32" fmla="*/ 29792 h 202299"/>
                <a:gd name="connsiteX33" fmla="*/ 277974 w 295275"/>
                <a:gd name="connsiteY33" fmla="*/ 157403 h 20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5275" h="202299">
                  <a:moveTo>
                    <a:pt x="269323" y="0"/>
                  </a:moveTo>
                  <a:lnTo>
                    <a:pt x="25952" y="0"/>
                  </a:lnTo>
                  <a:cubicBezTo>
                    <a:pt x="11642" y="0"/>
                    <a:pt x="0" y="11642"/>
                    <a:pt x="0" y="25952"/>
                  </a:cubicBezTo>
                  <a:lnTo>
                    <a:pt x="0" y="176347"/>
                  </a:lnTo>
                  <a:cubicBezTo>
                    <a:pt x="0" y="190657"/>
                    <a:pt x="11642" y="202299"/>
                    <a:pt x="25952" y="202299"/>
                  </a:cubicBezTo>
                  <a:lnTo>
                    <a:pt x="269323" y="202299"/>
                  </a:lnTo>
                  <a:cubicBezTo>
                    <a:pt x="283633" y="202299"/>
                    <a:pt x="295275" y="190657"/>
                    <a:pt x="295275" y="176347"/>
                  </a:cubicBezTo>
                  <a:lnTo>
                    <a:pt x="295275" y="25952"/>
                  </a:lnTo>
                  <a:cubicBezTo>
                    <a:pt x="295275" y="11642"/>
                    <a:pt x="283633" y="0"/>
                    <a:pt x="269323" y="0"/>
                  </a:cubicBezTo>
                  <a:close/>
                  <a:moveTo>
                    <a:pt x="265936" y="17301"/>
                  </a:moveTo>
                  <a:lnTo>
                    <a:pt x="262472" y="20185"/>
                  </a:lnTo>
                  <a:lnTo>
                    <a:pt x="157934" y="107234"/>
                  </a:lnTo>
                  <a:cubicBezTo>
                    <a:pt x="151967" y="112202"/>
                    <a:pt x="143306" y="112202"/>
                    <a:pt x="137341" y="107234"/>
                  </a:cubicBezTo>
                  <a:lnTo>
                    <a:pt x="32803" y="20185"/>
                  </a:lnTo>
                  <a:lnTo>
                    <a:pt x="29339" y="17301"/>
                  </a:lnTo>
                  <a:lnTo>
                    <a:pt x="265936" y="17301"/>
                  </a:lnTo>
                  <a:close/>
                  <a:moveTo>
                    <a:pt x="17301" y="29792"/>
                  </a:moveTo>
                  <a:lnTo>
                    <a:pt x="102477" y="100717"/>
                  </a:lnTo>
                  <a:lnTo>
                    <a:pt x="17301" y="157403"/>
                  </a:lnTo>
                  <a:lnTo>
                    <a:pt x="17301" y="29792"/>
                  </a:lnTo>
                  <a:close/>
                  <a:moveTo>
                    <a:pt x="269323" y="184998"/>
                  </a:moveTo>
                  <a:lnTo>
                    <a:pt x="25952" y="184998"/>
                  </a:lnTo>
                  <a:cubicBezTo>
                    <a:pt x="21772" y="184998"/>
                    <a:pt x="18276" y="182017"/>
                    <a:pt x="17475" y="178071"/>
                  </a:cubicBezTo>
                  <a:lnTo>
                    <a:pt x="116349" y="112268"/>
                  </a:lnTo>
                  <a:lnTo>
                    <a:pt x="126270" y="120530"/>
                  </a:lnTo>
                  <a:cubicBezTo>
                    <a:pt x="132461" y="125684"/>
                    <a:pt x="140050" y="128262"/>
                    <a:pt x="147638" y="128262"/>
                  </a:cubicBezTo>
                  <a:cubicBezTo>
                    <a:pt x="155226" y="128262"/>
                    <a:pt x="162815" y="125684"/>
                    <a:pt x="169006" y="120530"/>
                  </a:cubicBezTo>
                  <a:lnTo>
                    <a:pt x="178927" y="112268"/>
                  </a:lnTo>
                  <a:lnTo>
                    <a:pt x="277801" y="178070"/>
                  </a:lnTo>
                  <a:cubicBezTo>
                    <a:pt x="276999" y="182018"/>
                    <a:pt x="273503" y="184998"/>
                    <a:pt x="269323" y="184998"/>
                  </a:cubicBezTo>
                  <a:close/>
                  <a:moveTo>
                    <a:pt x="277974" y="157403"/>
                  </a:moveTo>
                  <a:lnTo>
                    <a:pt x="192798" y="100718"/>
                  </a:lnTo>
                  <a:lnTo>
                    <a:pt x="277974" y="29792"/>
                  </a:lnTo>
                  <a:lnTo>
                    <a:pt x="277974" y="157403"/>
                  </a:lnTo>
                  <a:close/>
                </a:path>
              </a:pathLst>
            </a:custGeom>
            <a:solidFill>
              <a:srgbClr val="E76B19"/>
            </a:solidFill>
            <a:ln w="577"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739DDA1A-3606-F52D-A2AA-F3BE098D9354}"/>
              </a:ext>
            </a:extLst>
          </p:cNvPr>
          <p:cNvGrpSpPr/>
          <p:nvPr/>
        </p:nvGrpSpPr>
        <p:grpSpPr>
          <a:xfrm>
            <a:off x="2232835" y="6409675"/>
            <a:ext cx="3787534" cy="430887"/>
            <a:chOff x="6105525" y="1849567"/>
            <a:chExt cx="3787534" cy="430887"/>
          </a:xfrm>
        </p:grpSpPr>
        <p:sp>
          <p:nvSpPr>
            <p:cNvPr id="21" name="Rectangle 20">
              <a:extLst>
                <a:ext uri="{FF2B5EF4-FFF2-40B4-BE49-F238E27FC236}">
                  <a16:creationId xmlns:a16="http://schemas.microsoft.com/office/drawing/2014/main" id="{22628158-7D36-0163-0AEA-86F22DB5B36D}"/>
                </a:ext>
              </a:extLst>
            </p:cNvPr>
            <p:cNvSpPr/>
            <p:nvPr/>
          </p:nvSpPr>
          <p:spPr>
            <a:xfrm>
              <a:off x="6696671" y="1849567"/>
              <a:ext cx="3196388" cy="430887"/>
            </a:xfrm>
            <a:prstGeom prst="rect">
              <a:avLst/>
            </a:prstGeom>
          </p:spPr>
          <p:txBody>
            <a:bodyPr wrap="none" lIns="0" tIns="0" rIns="0" bIns="0">
              <a:spAutoFit/>
            </a:bodyPr>
            <a:lstStyle/>
            <a:p>
              <a:r>
                <a:rPr lang="en-US" sz="2800">
                  <a:solidFill>
                    <a:srgbClr val="00558B"/>
                  </a:solidFill>
                  <a:latin typeface="Century Gothic" panose="020B0502020202020204" pitchFamily="34" charset="0"/>
                  <a:cs typeface="Poppins ExtraLight" panose="00000300000000000000" pitchFamily="50" charset="0"/>
                </a:rPr>
                <a:t>@CAIAAssociation</a:t>
              </a:r>
            </a:p>
          </p:txBody>
        </p:sp>
        <p:sp>
          <p:nvSpPr>
            <p:cNvPr id="22" name="Graphic 10">
              <a:extLst>
                <a:ext uri="{FF2B5EF4-FFF2-40B4-BE49-F238E27FC236}">
                  <a16:creationId xmlns:a16="http://schemas.microsoft.com/office/drawing/2014/main" id="{9AB8E5DE-C0E3-224C-DCEE-AFF3AD938FE2}"/>
                </a:ext>
              </a:extLst>
            </p:cNvPr>
            <p:cNvSpPr/>
            <p:nvPr/>
          </p:nvSpPr>
          <p:spPr>
            <a:xfrm>
              <a:off x="6105525" y="1859633"/>
              <a:ext cx="295273" cy="256864"/>
            </a:xfrm>
            <a:custGeom>
              <a:avLst/>
              <a:gdLst>
                <a:gd name="connsiteX0" fmla="*/ 293970 w 295273"/>
                <a:gd name="connsiteY0" fmla="*/ 43968 h 256864"/>
                <a:gd name="connsiteX1" fmla="*/ 285704 w 295273"/>
                <a:gd name="connsiteY1" fmla="*/ 39807 h 256864"/>
                <a:gd name="connsiteX2" fmla="*/ 270981 w 295273"/>
                <a:gd name="connsiteY2" fmla="*/ 41089 h 256864"/>
                <a:gd name="connsiteX3" fmla="*/ 285054 w 295273"/>
                <a:gd name="connsiteY3" fmla="*/ 12719 h 256864"/>
                <a:gd name="connsiteX4" fmla="*/ 283409 w 295273"/>
                <a:gd name="connsiteY4" fmla="*/ 2595 h 256864"/>
                <a:gd name="connsiteX5" fmla="*/ 273294 w 295273"/>
                <a:gd name="connsiteY5" fmla="*/ 898 h 256864"/>
                <a:gd name="connsiteX6" fmla="*/ 236046 w 295273"/>
                <a:gd name="connsiteY6" fmla="*/ 19140 h 256864"/>
                <a:gd name="connsiteX7" fmla="*/ 164499 w 295273"/>
                <a:gd name="connsiteY7" fmla="*/ 28618 h 256864"/>
                <a:gd name="connsiteX8" fmla="*/ 140927 w 295273"/>
                <a:gd name="connsiteY8" fmla="*/ 89855 h 256864"/>
                <a:gd name="connsiteX9" fmla="*/ 39644 w 295273"/>
                <a:gd name="connsiteY9" fmla="*/ 20917 h 256864"/>
                <a:gd name="connsiteX10" fmla="*/ 32521 w 295273"/>
                <a:gd name="connsiteY10" fmla="*/ 16325 h 256864"/>
                <a:gd name="connsiteX11" fmla="*/ 24823 w 295273"/>
                <a:gd name="connsiteY11" fmla="*/ 19869 h 256864"/>
                <a:gd name="connsiteX12" fmla="*/ 20988 w 295273"/>
                <a:gd name="connsiteY12" fmla="*/ 83197 h 256864"/>
                <a:gd name="connsiteX13" fmla="*/ 11596 w 295273"/>
                <a:gd name="connsiteY13" fmla="*/ 80335 h 256864"/>
                <a:gd name="connsiteX14" fmla="*/ 3093 w 295273"/>
                <a:gd name="connsiteY14" fmla="*/ 81985 h 256864"/>
                <a:gd name="connsiteX15" fmla="*/ 118 w 295273"/>
                <a:gd name="connsiteY15" fmla="*/ 90119 h 256864"/>
                <a:gd name="connsiteX16" fmla="*/ 42175 w 295273"/>
                <a:gd name="connsiteY16" fmla="*/ 146140 h 256864"/>
                <a:gd name="connsiteX17" fmla="*/ 32933 w 295273"/>
                <a:gd name="connsiteY17" fmla="*/ 148700 h 256864"/>
                <a:gd name="connsiteX18" fmla="*/ 26335 w 295273"/>
                <a:gd name="connsiteY18" fmla="*/ 154663 h 256864"/>
                <a:gd name="connsiteX19" fmla="*/ 28300 w 295273"/>
                <a:gd name="connsiteY19" fmla="*/ 163336 h 256864"/>
                <a:gd name="connsiteX20" fmla="*/ 86306 w 295273"/>
                <a:gd name="connsiteY20" fmla="*/ 194212 h 256864"/>
                <a:gd name="connsiteX21" fmla="*/ 15174 w 295273"/>
                <a:gd name="connsiteY21" fmla="*/ 210987 h 256864"/>
                <a:gd name="connsiteX22" fmla="*/ 6883 w 295273"/>
                <a:gd name="connsiteY22" fmla="*/ 216083 h 256864"/>
                <a:gd name="connsiteX23" fmla="*/ 8351 w 295273"/>
                <a:gd name="connsiteY23" fmla="*/ 225704 h 256864"/>
                <a:gd name="connsiteX24" fmla="*/ 116383 w 295273"/>
                <a:gd name="connsiteY24" fmla="*/ 256792 h 256864"/>
                <a:gd name="connsiteX25" fmla="*/ 122296 w 295273"/>
                <a:gd name="connsiteY25" fmla="*/ 256864 h 256864"/>
                <a:gd name="connsiteX26" fmla="*/ 234419 w 295273"/>
                <a:gd name="connsiteY26" fmla="*/ 216989 h 256864"/>
                <a:gd name="connsiteX27" fmla="*/ 280185 w 295273"/>
                <a:gd name="connsiteY27" fmla="*/ 132759 h 256864"/>
                <a:gd name="connsiteX28" fmla="*/ 280483 w 295273"/>
                <a:gd name="connsiteY28" fmla="*/ 77554 h 256864"/>
                <a:gd name="connsiteX29" fmla="*/ 280179 w 295273"/>
                <a:gd name="connsiteY29" fmla="*/ 75418 h 256864"/>
                <a:gd name="connsiteX30" fmla="*/ 293951 w 295273"/>
                <a:gd name="connsiteY30" fmla="*/ 53220 h 256864"/>
                <a:gd name="connsiteX31" fmla="*/ 293970 w 295273"/>
                <a:gd name="connsiteY31" fmla="*/ 43968 h 256864"/>
                <a:gd name="connsiteX32" fmla="*/ 263055 w 295273"/>
                <a:gd name="connsiteY32" fmla="*/ 80082 h 256864"/>
                <a:gd name="connsiteX33" fmla="*/ 221967 w 295273"/>
                <a:gd name="connsiteY33" fmla="*/ 204537 h 256864"/>
                <a:gd name="connsiteX34" fmla="*/ 116811 w 295273"/>
                <a:gd name="connsiteY34" fmla="*/ 239188 h 256864"/>
                <a:gd name="connsiteX35" fmla="*/ 48679 w 295273"/>
                <a:gd name="connsiteY35" fmla="*/ 227567 h 256864"/>
                <a:gd name="connsiteX36" fmla="*/ 67949 w 295273"/>
                <a:gd name="connsiteY36" fmla="*/ 223524 h 256864"/>
                <a:gd name="connsiteX37" fmla="*/ 111430 w 295273"/>
                <a:gd name="connsiteY37" fmla="*/ 194737 h 256864"/>
                <a:gd name="connsiteX38" fmla="*/ 113200 w 295273"/>
                <a:gd name="connsiteY38" fmla="*/ 185765 h 256864"/>
                <a:gd name="connsiteX39" fmla="*/ 106051 w 295273"/>
                <a:gd name="connsiteY39" fmla="*/ 180062 h 256864"/>
                <a:gd name="connsiteX40" fmla="*/ 52560 w 295273"/>
                <a:gd name="connsiteY40" fmla="*/ 161035 h 256864"/>
                <a:gd name="connsiteX41" fmla="*/ 69079 w 295273"/>
                <a:gd name="connsiteY41" fmla="*/ 152266 h 256864"/>
                <a:gd name="connsiteX42" fmla="*/ 72897 w 295273"/>
                <a:gd name="connsiteY42" fmla="*/ 143484 h 256864"/>
                <a:gd name="connsiteX43" fmla="*/ 66444 w 295273"/>
                <a:gd name="connsiteY43" fmla="*/ 136410 h 256864"/>
                <a:gd name="connsiteX44" fmla="*/ 21510 w 295273"/>
                <a:gd name="connsiteY44" fmla="*/ 101314 h 256864"/>
                <a:gd name="connsiteX45" fmla="*/ 40273 w 295273"/>
                <a:gd name="connsiteY45" fmla="*/ 101070 h 256864"/>
                <a:gd name="connsiteX46" fmla="*/ 46782 w 295273"/>
                <a:gd name="connsiteY46" fmla="*/ 95006 h 256864"/>
                <a:gd name="connsiteX47" fmla="*/ 44682 w 295273"/>
                <a:gd name="connsiteY47" fmla="*/ 86361 h 256864"/>
                <a:gd name="connsiteX48" fmla="*/ 32824 w 295273"/>
                <a:gd name="connsiteY48" fmla="*/ 43511 h 256864"/>
                <a:gd name="connsiteX49" fmla="*/ 76815 w 295273"/>
                <a:gd name="connsiteY49" fmla="*/ 86112 h 256864"/>
                <a:gd name="connsiteX50" fmla="*/ 150963 w 295273"/>
                <a:gd name="connsiteY50" fmla="*/ 108106 h 256864"/>
                <a:gd name="connsiteX51" fmla="*/ 157974 w 295273"/>
                <a:gd name="connsiteY51" fmla="*/ 104892 h 256864"/>
                <a:gd name="connsiteX52" fmla="*/ 159766 w 295273"/>
                <a:gd name="connsiteY52" fmla="*/ 97390 h 256864"/>
                <a:gd name="connsiteX53" fmla="*/ 176358 w 295273"/>
                <a:gd name="connsiteY53" fmla="*/ 41638 h 256864"/>
                <a:gd name="connsiteX54" fmla="*/ 230953 w 295273"/>
                <a:gd name="connsiteY54" fmla="*/ 36536 h 256864"/>
                <a:gd name="connsiteX55" fmla="*/ 239568 w 295273"/>
                <a:gd name="connsiteY55" fmla="*/ 37024 h 256864"/>
                <a:gd name="connsiteX56" fmla="*/ 257758 w 295273"/>
                <a:gd name="connsiteY56" fmla="*/ 28115 h 256864"/>
                <a:gd name="connsiteX57" fmla="*/ 248237 w 295273"/>
                <a:gd name="connsiteY57" fmla="*/ 47308 h 256864"/>
                <a:gd name="connsiteX58" fmla="*/ 248851 w 295273"/>
                <a:gd name="connsiteY58" fmla="*/ 56183 h 256864"/>
                <a:gd name="connsiteX59" fmla="*/ 256889 w 295273"/>
                <a:gd name="connsiteY59" fmla="*/ 59993 h 256864"/>
                <a:gd name="connsiteX60" fmla="*/ 269716 w 295273"/>
                <a:gd name="connsiteY60" fmla="*/ 58876 h 256864"/>
                <a:gd name="connsiteX61" fmla="*/ 263807 w 295273"/>
                <a:gd name="connsiteY61" fmla="*/ 68400 h 256864"/>
                <a:gd name="connsiteX62" fmla="*/ 263055 w 295273"/>
                <a:gd name="connsiteY62" fmla="*/ 80082 h 25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95273" h="256864">
                  <a:moveTo>
                    <a:pt x="293970" y="43968"/>
                  </a:moveTo>
                  <a:cubicBezTo>
                    <a:pt x="292224" y="41128"/>
                    <a:pt x="289030" y="39518"/>
                    <a:pt x="285704" y="39807"/>
                  </a:cubicBezTo>
                  <a:lnTo>
                    <a:pt x="270981" y="41089"/>
                  </a:lnTo>
                  <a:lnTo>
                    <a:pt x="285054" y="12719"/>
                  </a:lnTo>
                  <a:cubicBezTo>
                    <a:pt x="286730" y="9340"/>
                    <a:pt x="286068" y="5269"/>
                    <a:pt x="283409" y="2595"/>
                  </a:cubicBezTo>
                  <a:cubicBezTo>
                    <a:pt x="280748" y="-79"/>
                    <a:pt x="276681" y="-761"/>
                    <a:pt x="273294" y="898"/>
                  </a:cubicBezTo>
                  <a:lnTo>
                    <a:pt x="236046" y="19140"/>
                  </a:lnTo>
                  <a:cubicBezTo>
                    <a:pt x="213033" y="6991"/>
                    <a:pt x="184283" y="10597"/>
                    <a:pt x="164499" y="28618"/>
                  </a:cubicBezTo>
                  <a:cubicBezTo>
                    <a:pt x="147988" y="43659"/>
                    <a:pt x="139309" y="66789"/>
                    <a:pt x="140927" y="89855"/>
                  </a:cubicBezTo>
                  <a:cubicBezTo>
                    <a:pt x="97773" y="85530"/>
                    <a:pt x="61244" y="60829"/>
                    <a:pt x="39644" y="20917"/>
                  </a:cubicBezTo>
                  <a:cubicBezTo>
                    <a:pt x="38211" y="18269"/>
                    <a:pt x="35524" y="16538"/>
                    <a:pt x="32521" y="16325"/>
                  </a:cubicBezTo>
                  <a:cubicBezTo>
                    <a:pt x="29512" y="16115"/>
                    <a:pt x="26614" y="17449"/>
                    <a:pt x="24823" y="19869"/>
                  </a:cubicBezTo>
                  <a:cubicBezTo>
                    <a:pt x="11426" y="37967"/>
                    <a:pt x="10486" y="62782"/>
                    <a:pt x="20988" y="83197"/>
                  </a:cubicBezTo>
                  <a:cubicBezTo>
                    <a:pt x="18093" y="82466"/>
                    <a:pt x="15012" y="81476"/>
                    <a:pt x="11596" y="80335"/>
                  </a:cubicBezTo>
                  <a:cubicBezTo>
                    <a:pt x="8669" y="79356"/>
                    <a:pt x="5442" y="79983"/>
                    <a:pt x="3093" y="81985"/>
                  </a:cubicBezTo>
                  <a:cubicBezTo>
                    <a:pt x="744" y="83988"/>
                    <a:pt x="-385" y="87074"/>
                    <a:pt x="118" y="90119"/>
                  </a:cubicBezTo>
                  <a:cubicBezTo>
                    <a:pt x="4273" y="115315"/>
                    <a:pt x="18966" y="134678"/>
                    <a:pt x="42175" y="146140"/>
                  </a:cubicBezTo>
                  <a:cubicBezTo>
                    <a:pt x="39153" y="147192"/>
                    <a:pt x="36069" y="148047"/>
                    <a:pt x="32933" y="148700"/>
                  </a:cubicBezTo>
                  <a:cubicBezTo>
                    <a:pt x="29818" y="149350"/>
                    <a:pt x="27296" y="151629"/>
                    <a:pt x="26335" y="154663"/>
                  </a:cubicBezTo>
                  <a:cubicBezTo>
                    <a:pt x="25375" y="157696"/>
                    <a:pt x="26126" y="161012"/>
                    <a:pt x="28300" y="163336"/>
                  </a:cubicBezTo>
                  <a:cubicBezTo>
                    <a:pt x="45014" y="181201"/>
                    <a:pt x="69157" y="189994"/>
                    <a:pt x="86306" y="194212"/>
                  </a:cubicBezTo>
                  <a:cubicBezTo>
                    <a:pt x="66808" y="209482"/>
                    <a:pt x="45759" y="212037"/>
                    <a:pt x="15174" y="210987"/>
                  </a:cubicBezTo>
                  <a:cubicBezTo>
                    <a:pt x="11634" y="210880"/>
                    <a:pt x="8372" y="212874"/>
                    <a:pt x="6883" y="216083"/>
                  </a:cubicBezTo>
                  <a:cubicBezTo>
                    <a:pt x="5396" y="219293"/>
                    <a:pt x="5973" y="223082"/>
                    <a:pt x="8351" y="225704"/>
                  </a:cubicBezTo>
                  <a:cubicBezTo>
                    <a:pt x="21101" y="239757"/>
                    <a:pt x="67552" y="255604"/>
                    <a:pt x="116383" y="256792"/>
                  </a:cubicBezTo>
                  <a:cubicBezTo>
                    <a:pt x="118315" y="256839"/>
                    <a:pt x="120285" y="256864"/>
                    <a:pt x="122296" y="256864"/>
                  </a:cubicBezTo>
                  <a:cubicBezTo>
                    <a:pt x="156582" y="256864"/>
                    <a:pt x="201895" y="249514"/>
                    <a:pt x="234419" y="216989"/>
                  </a:cubicBezTo>
                  <a:cubicBezTo>
                    <a:pt x="259037" y="192372"/>
                    <a:pt x="274436" y="164032"/>
                    <a:pt x="280185" y="132759"/>
                  </a:cubicBezTo>
                  <a:cubicBezTo>
                    <a:pt x="284828" y="107501"/>
                    <a:pt x="281894" y="87275"/>
                    <a:pt x="280483" y="77554"/>
                  </a:cubicBezTo>
                  <a:cubicBezTo>
                    <a:pt x="280380" y="76839"/>
                    <a:pt x="280269" y="76081"/>
                    <a:pt x="280179" y="75418"/>
                  </a:cubicBezTo>
                  <a:lnTo>
                    <a:pt x="293951" y="53220"/>
                  </a:lnTo>
                  <a:cubicBezTo>
                    <a:pt x="295708" y="50389"/>
                    <a:pt x="295716" y="46807"/>
                    <a:pt x="293970" y="43968"/>
                  </a:cubicBezTo>
                  <a:close/>
                  <a:moveTo>
                    <a:pt x="263055" y="80082"/>
                  </a:moveTo>
                  <a:cubicBezTo>
                    <a:pt x="265668" y="98089"/>
                    <a:pt x="273618" y="152886"/>
                    <a:pt x="221967" y="204537"/>
                  </a:cubicBezTo>
                  <a:cubicBezTo>
                    <a:pt x="191944" y="234559"/>
                    <a:pt x="148213" y="239951"/>
                    <a:pt x="116811" y="239188"/>
                  </a:cubicBezTo>
                  <a:cubicBezTo>
                    <a:pt x="90017" y="238536"/>
                    <a:pt x="66050" y="233411"/>
                    <a:pt x="48679" y="227567"/>
                  </a:cubicBezTo>
                  <a:cubicBezTo>
                    <a:pt x="55732" y="226702"/>
                    <a:pt x="62017" y="225367"/>
                    <a:pt x="67949" y="223524"/>
                  </a:cubicBezTo>
                  <a:cubicBezTo>
                    <a:pt x="84304" y="218440"/>
                    <a:pt x="98121" y="209293"/>
                    <a:pt x="111430" y="194737"/>
                  </a:cubicBezTo>
                  <a:cubicBezTo>
                    <a:pt x="113649" y="192311"/>
                    <a:pt x="114331" y="188852"/>
                    <a:pt x="113200" y="185765"/>
                  </a:cubicBezTo>
                  <a:cubicBezTo>
                    <a:pt x="112069" y="182679"/>
                    <a:pt x="109312" y="180479"/>
                    <a:pt x="106051" y="180062"/>
                  </a:cubicBezTo>
                  <a:cubicBezTo>
                    <a:pt x="97655" y="178985"/>
                    <a:pt x="72426" y="174739"/>
                    <a:pt x="52560" y="161035"/>
                  </a:cubicBezTo>
                  <a:cubicBezTo>
                    <a:pt x="58285" y="158693"/>
                    <a:pt x="63806" y="155763"/>
                    <a:pt x="69079" y="152266"/>
                  </a:cubicBezTo>
                  <a:cubicBezTo>
                    <a:pt x="71971" y="150347"/>
                    <a:pt x="73467" y="146908"/>
                    <a:pt x="72897" y="143484"/>
                  </a:cubicBezTo>
                  <a:cubicBezTo>
                    <a:pt x="72328" y="140061"/>
                    <a:pt x="69801" y="137290"/>
                    <a:pt x="66444" y="136410"/>
                  </a:cubicBezTo>
                  <a:cubicBezTo>
                    <a:pt x="50183" y="132147"/>
                    <a:pt x="30559" y="122608"/>
                    <a:pt x="21510" y="101314"/>
                  </a:cubicBezTo>
                  <a:cubicBezTo>
                    <a:pt x="27289" y="102327"/>
                    <a:pt x="33572" y="102572"/>
                    <a:pt x="40273" y="101070"/>
                  </a:cubicBezTo>
                  <a:cubicBezTo>
                    <a:pt x="43379" y="100374"/>
                    <a:pt x="45868" y="98056"/>
                    <a:pt x="46782" y="95006"/>
                  </a:cubicBezTo>
                  <a:cubicBezTo>
                    <a:pt x="47696" y="91957"/>
                    <a:pt x="46893" y="88651"/>
                    <a:pt x="44682" y="86361"/>
                  </a:cubicBezTo>
                  <a:cubicBezTo>
                    <a:pt x="33422" y="74699"/>
                    <a:pt x="29212" y="57893"/>
                    <a:pt x="32824" y="43511"/>
                  </a:cubicBezTo>
                  <a:cubicBezTo>
                    <a:pt x="44655" y="60802"/>
                    <a:pt x="59643" y="75353"/>
                    <a:pt x="76815" y="86112"/>
                  </a:cubicBezTo>
                  <a:cubicBezTo>
                    <a:pt x="98783" y="99875"/>
                    <a:pt x="124422" y="107481"/>
                    <a:pt x="150963" y="108106"/>
                  </a:cubicBezTo>
                  <a:cubicBezTo>
                    <a:pt x="153663" y="108163"/>
                    <a:pt x="156254" y="106984"/>
                    <a:pt x="157974" y="104892"/>
                  </a:cubicBezTo>
                  <a:cubicBezTo>
                    <a:pt x="159692" y="102800"/>
                    <a:pt x="160353" y="100033"/>
                    <a:pt x="159766" y="97390"/>
                  </a:cubicBezTo>
                  <a:cubicBezTo>
                    <a:pt x="155199" y="76862"/>
                    <a:pt x="161712" y="54979"/>
                    <a:pt x="176358" y="41638"/>
                  </a:cubicBezTo>
                  <a:cubicBezTo>
                    <a:pt x="191549" y="27799"/>
                    <a:pt x="213999" y="25700"/>
                    <a:pt x="230953" y="36536"/>
                  </a:cubicBezTo>
                  <a:cubicBezTo>
                    <a:pt x="233542" y="38191"/>
                    <a:pt x="236808" y="38376"/>
                    <a:pt x="239568" y="37024"/>
                  </a:cubicBezTo>
                  <a:lnTo>
                    <a:pt x="257758" y="28115"/>
                  </a:lnTo>
                  <a:lnTo>
                    <a:pt x="248237" y="47308"/>
                  </a:lnTo>
                  <a:cubicBezTo>
                    <a:pt x="246822" y="50160"/>
                    <a:pt x="247057" y="53554"/>
                    <a:pt x="248851" y="56183"/>
                  </a:cubicBezTo>
                  <a:cubicBezTo>
                    <a:pt x="250645" y="58812"/>
                    <a:pt x="253713" y="60272"/>
                    <a:pt x="256889" y="59993"/>
                  </a:cubicBezTo>
                  <a:lnTo>
                    <a:pt x="269716" y="58876"/>
                  </a:lnTo>
                  <a:lnTo>
                    <a:pt x="263807" y="68400"/>
                  </a:lnTo>
                  <a:cubicBezTo>
                    <a:pt x="261824" y="71597"/>
                    <a:pt x="262235" y="74433"/>
                    <a:pt x="263055" y="80082"/>
                  </a:cubicBezTo>
                  <a:close/>
                </a:path>
              </a:pathLst>
            </a:custGeom>
            <a:solidFill>
              <a:srgbClr val="E76B19"/>
            </a:solidFill>
            <a:ln w="577" cap="flat">
              <a:noFill/>
              <a:prstDash val="solid"/>
              <a:miter/>
            </a:ln>
          </p:spPr>
          <p:txBody>
            <a:bodyPr rtlCol="0" anchor="ctr"/>
            <a:lstStyle/>
            <a:p>
              <a:endParaRPr lang="en-US"/>
            </a:p>
          </p:txBody>
        </p:sp>
      </p:grpSp>
      <p:grpSp>
        <p:nvGrpSpPr>
          <p:cNvPr id="23" name="Group 22">
            <a:extLst>
              <a:ext uri="{FF2B5EF4-FFF2-40B4-BE49-F238E27FC236}">
                <a16:creationId xmlns:a16="http://schemas.microsoft.com/office/drawing/2014/main" id="{CAB223A3-C96B-9D92-081E-8113FE8DC413}"/>
              </a:ext>
            </a:extLst>
          </p:cNvPr>
          <p:cNvGrpSpPr/>
          <p:nvPr/>
        </p:nvGrpSpPr>
        <p:grpSpPr>
          <a:xfrm>
            <a:off x="2211429" y="7058669"/>
            <a:ext cx="5877983" cy="430887"/>
            <a:chOff x="6105525" y="1764100"/>
            <a:chExt cx="5877983" cy="430887"/>
          </a:xfrm>
        </p:grpSpPr>
        <p:sp>
          <p:nvSpPr>
            <p:cNvPr id="24" name="Rectangle 23">
              <a:extLst>
                <a:ext uri="{FF2B5EF4-FFF2-40B4-BE49-F238E27FC236}">
                  <a16:creationId xmlns:a16="http://schemas.microsoft.com/office/drawing/2014/main" id="{E9534E76-4730-41F1-6BDA-2DF5A07DECAD}"/>
                </a:ext>
              </a:extLst>
            </p:cNvPr>
            <p:cNvSpPr/>
            <p:nvPr/>
          </p:nvSpPr>
          <p:spPr>
            <a:xfrm>
              <a:off x="6647111" y="1764100"/>
              <a:ext cx="5336397" cy="430887"/>
            </a:xfrm>
            <a:prstGeom prst="rect">
              <a:avLst/>
            </a:prstGeom>
          </p:spPr>
          <p:txBody>
            <a:bodyPr wrap="none" lIns="0" tIns="0" rIns="0" bIns="0">
              <a:spAutoFit/>
            </a:bodyPr>
            <a:lstStyle/>
            <a:p>
              <a:r>
                <a:rPr lang="en-US" sz="2800" b="1">
                  <a:solidFill>
                    <a:srgbClr val="00558B"/>
                  </a:solidFill>
                  <a:latin typeface="Poppins ExtraLight" panose="00000300000000000000" pitchFamily="50" charset="0"/>
                  <a:cs typeface="Poppins ExtraLight" panose="00000300000000000000" pitchFamily="50" charset="0"/>
                  <a:hlinkClick r:id="rId7">
                    <a:extLst>
                      <a:ext uri="{A12FA001-AC4F-418D-AE19-62706E023703}">
                        <ahyp:hlinkClr xmlns:ahyp="http://schemas.microsoft.com/office/drawing/2018/hyperlinkcolor" val="tx"/>
                      </a:ext>
                    </a:extLst>
                  </a:hlinkClick>
                </a:rPr>
                <a:t>linkedin.com/CAIA_Association</a:t>
              </a:r>
              <a:endParaRPr lang="en-US" sz="2800" b="1">
                <a:solidFill>
                  <a:srgbClr val="00558B"/>
                </a:solidFill>
                <a:latin typeface="Poppins ExtraLight" panose="00000300000000000000" pitchFamily="50" charset="0"/>
                <a:cs typeface="Poppins ExtraLight" panose="00000300000000000000" pitchFamily="50" charset="0"/>
              </a:endParaRPr>
            </a:p>
          </p:txBody>
        </p:sp>
        <p:grpSp>
          <p:nvGrpSpPr>
            <p:cNvPr id="25" name="Graphic 13">
              <a:extLst>
                <a:ext uri="{FF2B5EF4-FFF2-40B4-BE49-F238E27FC236}">
                  <a16:creationId xmlns:a16="http://schemas.microsoft.com/office/drawing/2014/main" id="{28327BB4-0647-3A1E-A076-0683D13633C6}"/>
                </a:ext>
              </a:extLst>
            </p:cNvPr>
            <p:cNvGrpSpPr/>
            <p:nvPr/>
          </p:nvGrpSpPr>
          <p:grpSpPr>
            <a:xfrm>
              <a:off x="6105525" y="1801278"/>
              <a:ext cx="295274" cy="292893"/>
              <a:chOff x="6105525" y="1801278"/>
              <a:chExt cx="295274" cy="292893"/>
            </a:xfrm>
            <a:solidFill>
              <a:srgbClr val="28ABE2"/>
            </a:solidFill>
          </p:grpSpPr>
          <p:sp>
            <p:nvSpPr>
              <p:cNvPr id="26" name="Freeform 19">
                <a:extLst>
                  <a:ext uri="{FF2B5EF4-FFF2-40B4-BE49-F238E27FC236}">
                    <a16:creationId xmlns:a16="http://schemas.microsoft.com/office/drawing/2014/main" id="{FE1057E9-855D-BAD9-07FA-519EB5DDE76A}"/>
                  </a:ext>
                </a:extLst>
              </p:cNvPr>
              <p:cNvSpPr/>
              <p:nvPr/>
            </p:nvSpPr>
            <p:spPr>
              <a:xfrm>
                <a:off x="6110030" y="1893123"/>
                <a:ext cx="76454" cy="201048"/>
              </a:xfrm>
              <a:custGeom>
                <a:avLst/>
                <a:gdLst>
                  <a:gd name="connsiteX0" fmla="*/ 0 w 76454"/>
                  <a:gd name="connsiteY0" fmla="*/ 201048 h 201048"/>
                  <a:gd name="connsiteX1" fmla="*/ 76455 w 76454"/>
                  <a:gd name="connsiteY1" fmla="*/ 201048 h 201048"/>
                  <a:gd name="connsiteX2" fmla="*/ 76455 w 76454"/>
                  <a:gd name="connsiteY2" fmla="*/ 0 h 201048"/>
                  <a:gd name="connsiteX3" fmla="*/ 0 w 76454"/>
                  <a:gd name="connsiteY3" fmla="*/ 0 h 201048"/>
                  <a:gd name="connsiteX4" fmla="*/ 17301 w 76454"/>
                  <a:gd name="connsiteY4" fmla="*/ 17301 h 201048"/>
                  <a:gd name="connsiteX5" fmla="*/ 59154 w 76454"/>
                  <a:gd name="connsiteY5" fmla="*/ 17301 h 201048"/>
                  <a:gd name="connsiteX6" fmla="*/ 59154 w 76454"/>
                  <a:gd name="connsiteY6" fmla="*/ 183746 h 201048"/>
                  <a:gd name="connsiteX7" fmla="*/ 17301 w 76454"/>
                  <a:gd name="connsiteY7" fmla="*/ 183746 h 20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54" h="201048">
                    <a:moveTo>
                      <a:pt x="0" y="201048"/>
                    </a:moveTo>
                    <a:lnTo>
                      <a:pt x="76455" y="201048"/>
                    </a:lnTo>
                    <a:lnTo>
                      <a:pt x="76455" y="0"/>
                    </a:lnTo>
                    <a:lnTo>
                      <a:pt x="0" y="0"/>
                    </a:lnTo>
                    <a:close/>
                    <a:moveTo>
                      <a:pt x="17301" y="17301"/>
                    </a:moveTo>
                    <a:lnTo>
                      <a:pt x="59154" y="17301"/>
                    </a:lnTo>
                    <a:lnTo>
                      <a:pt x="59154" y="183746"/>
                    </a:lnTo>
                    <a:lnTo>
                      <a:pt x="17301" y="183746"/>
                    </a:lnTo>
                    <a:close/>
                  </a:path>
                </a:pathLst>
              </a:custGeom>
              <a:solidFill>
                <a:srgbClr val="E76B19"/>
              </a:solidFill>
              <a:ln w="577" cap="flat">
                <a:noFill/>
                <a:prstDash val="solid"/>
                <a:miter/>
              </a:ln>
            </p:spPr>
            <p:txBody>
              <a:bodyPr rtlCol="0" anchor="ctr"/>
              <a:lstStyle/>
              <a:p>
                <a:endParaRPr lang="en-US"/>
              </a:p>
            </p:txBody>
          </p:sp>
          <p:sp>
            <p:nvSpPr>
              <p:cNvPr id="27" name="Freeform 20">
                <a:extLst>
                  <a:ext uri="{FF2B5EF4-FFF2-40B4-BE49-F238E27FC236}">
                    <a16:creationId xmlns:a16="http://schemas.microsoft.com/office/drawing/2014/main" id="{F9EC1CCF-E78E-AD38-2FBC-24422FCAA492}"/>
                  </a:ext>
                </a:extLst>
              </p:cNvPr>
              <p:cNvSpPr/>
              <p:nvPr/>
            </p:nvSpPr>
            <p:spPr>
              <a:xfrm>
                <a:off x="6105525" y="1801278"/>
                <a:ext cx="85467" cy="85467"/>
              </a:xfrm>
              <a:custGeom>
                <a:avLst/>
                <a:gdLst>
                  <a:gd name="connsiteX0" fmla="*/ 42734 w 85467"/>
                  <a:gd name="connsiteY0" fmla="*/ 0 h 85467"/>
                  <a:gd name="connsiteX1" fmla="*/ 0 w 85467"/>
                  <a:gd name="connsiteY1" fmla="*/ 42734 h 85467"/>
                  <a:gd name="connsiteX2" fmla="*/ 42734 w 85467"/>
                  <a:gd name="connsiteY2" fmla="*/ 85468 h 85467"/>
                  <a:gd name="connsiteX3" fmla="*/ 85468 w 85467"/>
                  <a:gd name="connsiteY3" fmla="*/ 42734 h 85467"/>
                  <a:gd name="connsiteX4" fmla="*/ 42734 w 85467"/>
                  <a:gd name="connsiteY4" fmla="*/ 0 h 85467"/>
                  <a:gd name="connsiteX5" fmla="*/ 17301 w 85467"/>
                  <a:gd name="connsiteY5" fmla="*/ 42734 h 85467"/>
                  <a:gd name="connsiteX6" fmla="*/ 42734 w 85467"/>
                  <a:gd name="connsiteY6" fmla="*/ 17301 h 85467"/>
                  <a:gd name="connsiteX7" fmla="*/ 68166 w 85467"/>
                  <a:gd name="connsiteY7" fmla="*/ 42734 h 85467"/>
                  <a:gd name="connsiteX8" fmla="*/ 42734 w 85467"/>
                  <a:gd name="connsiteY8" fmla="*/ 68166 h 85467"/>
                  <a:gd name="connsiteX9" fmla="*/ 17301 w 85467"/>
                  <a:gd name="connsiteY9" fmla="*/ 42734 h 8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67" h="85467">
                    <a:moveTo>
                      <a:pt x="42734" y="0"/>
                    </a:moveTo>
                    <a:cubicBezTo>
                      <a:pt x="19170" y="0"/>
                      <a:pt x="0" y="19170"/>
                      <a:pt x="0" y="42734"/>
                    </a:cubicBezTo>
                    <a:cubicBezTo>
                      <a:pt x="0" y="66297"/>
                      <a:pt x="19170" y="85468"/>
                      <a:pt x="42734" y="85468"/>
                    </a:cubicBezTo>
                    <a:cubicBezTo>
                      <a:pt x="66297" y="85468"/>
                      <a:pt x="85468" y="66297"/>
                      <a:pt x="85468" y="42734"/>
                    </a:cubicBezTo>
                    <a:cubicBezTo>
                      <a:pt x="85468" y="19170"/>
                      <a:pt x="66297" y="0"/>
                      <a:pt x="42734" y="0"/>
                    </a:cubicBezTo>
                    <a:close/>
                    <a:moveTo>
                      <a:pt x="17301" y="42734"/>
                    </a:moveTo>
                    <a:cubicBezTo>
                      <a:pt x="17301" y="28710"/>
                      <a:pt x="28710" y="17301"/>
                      <a:pt x="42734" y="17301"/>
                    </a:cubicBezTo>
                    <a:cubicBezTo>
                      <a:pt x="56757" y="17301"/>
                      <a:pt x="68166" y="28710"/>
                      <a:pt x="68166" y="42734"/>
                    </a:cubicBezTo>
                    <a:cubicBezTo>
                      <a:pt x="68166" y="56757"/>
                      <a:pt x="56757" y="68166"/>
                      <a:pt x="42734" y="68166"/>
                    </a:cubicBezTo>
                    <a:cubicBezTo>
                      <a:pt x="28710" y="68166"/>
                      <a:pt x="17301" y="56757"/>
                      <a:pt x="17301" y="42734"/>
                    </a:cubicBezTo>
                    <a:close/>
                  </a:path>
                </a:pathLst>
              </a:custGeom>
              <a:solidFill>
                <a:srgbClr val="28ABE2"/>
              </a:solidFill>
              <a:ln w="577" cap="flat">
                <a:noFill/>
                <a:prstDash val="solid"/>
                <a:miter/>
              </a:ln>
            </p:spPr>
            <p:txBody>
              <a:bodyPr rtlCol="0" anchor="ctr"/>
              <a:lstStyle/>
              <a:p>
                <a:endParaRPr lang="en-US"/>
              </a:p>
            </p:txBody>
          </p:sp>
          <p:sp>
            <p:nvSpPr>
              <p:cNvPr id="28" name="Freeform 21">
                <a:extLst>
                  <a:ext uri="{FF2B5EF4-FFF2-40B4-BE49-F238E27FC236}">
                    <a16:creationId xmlns:a16="http://schemas.microsoft.com/office/drawing/2014/main" id="{DACAB9A0-7205-2F37-105E-C9781CAC82B8}"/>
                  </a:ext>
                </a:extLst>
              </p:cNvPr>
              <p:cNvSpPr/>
              <p:nvPr/>
            </p:nvSpPr>
            <p:spPr>
              <a:xfrm>
                <a:off x="6202872" y="1886966"/>
                <a:ext cx="197927" cy="207204"/>
              </a:xfrm>
              <a:custGeom>
                <a:avLst/>
                <a:gdLst>
                  <a:gd name="connsiteX0" fmla="*/ 197742 w 197927"/>
                  <a:gd name="connsiteY0" fmla="*/ 69288 h 207204"/>
                  <a:gd name="connsiteX1" fmla="*/ 121911 w 197927"/>
                  <a:gd name="connsiteY1" fmla="*/ 0 h 207204"/>
                  <a:gd name="connsiteX2" fmla="*/ 73259 w 197927"/>
                  <a:gd name="connsiteY2" fmla="*/ 17459 h 207204"/>
                  <a:gd name="connsiteX3" fmla="*/ 73259 w 197927"/>
                  <a:gd name="connsiteY3" fmla="*/ 6156 h 207204"/>
                  <a:gd name="connsiteX4" fmla="*/ 0 w 197927"/>
                  <a:gd name="connsiteY4" fmla="*/ 6156 h 207204"/>
                  <a:gd name="connsiteX5" fmla="*/ 0 w 197927"/>
                  <a:gd name="connsiteY5" fmla="*/ 207204 h 207204"/>
                  <a:gd name="connsiteX6" fmla="*/ 76455 w 197927"/>
                  <a:gd name="connsiteY6" fmla="*/ 207204 h 207204"/>
                  <a:gd name="connsiteX7" fmla="*/ 76455 w 197927"/>
                  <a:gd name="connsiteY7" fmla="*/ 97246 h 207204"/>
                  <a:gd name="connsiteX8" fmla="*/ 98930 w 197927"/>
                  <a:gd name="connsiteY8" fmla="*/ 74772 h 207204"/>
                  <a:gd name="connsiteX9" fmla="*/ 121404 w 197927"/>
                  <a:gd name="connsiteY9" fmla="*/ 97252 h 207204"/>
                  <a:gd name="connsiteX10" fmla="*/ 121477 w 197927"/>
                  <a:gd name="connsiteY10" fmla="*/ 207205 h 207204"/>
                  <a:gd name="connsiteX11" fmla="*/ 197927 w 197927"/>
                  <a:gd name="connsiteY11" fmla="*/ 207205 h 207204"/>
                  <a:gd name="connsiteX12" fmla="*/ 197927 w 197927"/>
                  <a:gd name="connsiteY12" fmla="*/ 69474 h 207204"/>
                  <a:gd name="connsiteX13" fmla="*/ 59154 w 197927"/>
                  <a:gd name="connsiteY13" fmla="*/ 189904 h 207204"/>
                  <a:gd name="connsiteX14" fmla="*/ 17301 w 197927"/>
                  <a:gd name="connsiteY14" fmla="*/ 189904 h 207204"/>
                  <a:gd name="connsiteX15" fmla="*/ 17301 w 197927"/>
                  <a:gd name="connsiteY15" fmla="*/ 23458 h 207204"/>
                  <a:gd name="connsiteX16" fmla="*/ 55958 w 197927"/>
                  <a:gd name="connsiteY16" fmla="*/ 23458 h 207204"/>
                  <a:gd name="connsiteX17" fmla="*/ 55958 w 197927"/>
                  <a:gd name="connsiteY17" fmla="*/ 48168 h 207204"/>
                  <a:gd name="connsiteX18" fmla="*/ 69801 w 197927"/>
                  <a:gd name="connsiteY18" fmla="*/ 48247 h 207204"/>
                  <a:gd name="connsiteX19" fmla="*/ 72374 w 197927"/>
                  <a:gd name="connsiteY19" fmla="*/ 44254 h 207204"/>
                  <a:gd name="connsiteX20" fmla="*/ 121911 w 197927"/>
                  <a:gd name="connsiteY20" fmla="*/ 17302 h 207204"/>
                  <a:gd name="connsiteX21" fmla="*/ 180609 w 197927"/>
                  <a:gd name="connsiteY21" fmla="*/ 73234 h 207204"/>
                  <a:gd name="connsiteX22" fmla="*/ 180626 w 197927"/>
                  <a:gd name="connsiteY22" fmla="*/ 189904 h 207204"/>
                  <a:gd name="connsiteX23" fmla="*/ 138767 w 197927"/>
                  <a:gd name="connsiteY23" fmla="*/ 189904 h 207204"/>
                  <a:gd name="connsiteX24" fmla="*/ 138705 w 197927"/>
                  <a:gd name="connsiteY24" fmla="*/ 97246 h 207204"/>
                  <a:gd name="connsiteX25" fmla="*/ 98930 w 197927"/>
                  <a:gd name="connsiteY25" fmla="*/ 57471 h 207204"/>
                  <a:gd name="connsiteX26" fmla="*/ 59154 w 197927"/>
                  <a:gd name="connsiteY26" fmla="*/ 97246 h 20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7927" h="207204">
                    <a:moveTo>
                      <a:pt x="197742" y="69288"/>
                    </a:moveTo>
                    <a:cubicBezTo>
                      <a:pt x="195021" y="30156"/>
                      <a:pt x="162379" y="0"/>
                      <a:pt x="121911" y="0"/>
                    </a:cubicBezTo>
                    <a:cubicBezTo>
                      <a:pt x="103810" y="0"/>
                      <a:pt x="86723" y="6293"/>
                      <a:pt x="73259" y="17459"/>
                    </a:cubicBezTo>
                    <a:lnTo>
                      <a:pt x="73259" y="6156"/>
                    </a:lnTo>
                    <a:lnTo>
                      <a:pt x="0" y="6156"/>
                    </a:lnTo>
                    <a:lnTo>
                      <a:pt x="0" y="207204"/>
                    </a:lnTo>
                    <a:lnTo>
                      <a:pt x="76455" y="207204"/>
                    </a:lnTo>
                    <a:lnTo>
                      <a:pt x="76455" y="97246"/>
                    </a:lnTo>
                    <a:cubicBezTo>
                      <a:pt x="76455" y="84854"/>
                      <a:pt x="86537" y="74772"/>
                      <a:pt x="98930" y="74772"/>
                    </a:cubicBezTo>
                    <a:cubicBezTo>
                      <a:pt x="111322" y="74772"/>
                      <a:pt x="121404" y="84854"/>
                      <a:pt x="121404" y="97252"/>
                    </a:cubicBezTo>
                    <a:lnTo>
                      <a:pt x="121477" y="207205"/>
                    </a:lnTo>
                    <a:lnTo>
                      <a:pt x="197927" y="207205"/>
                    </a:lnTo>
                    <a:lnTo>
                      <a:pt x="197927" y="69474"/>
                    </a:lnTo>
                    <a:close/>
                    <a:moveTo>
                      <a:pt x="59154" y="189904"/>
                    </a:moveTo>
                    <a:lnTo>
                      <a:pt x="17301" y="189904"/>
                    </a:lnTo>
                    <a:lnTo>
                      <a:pt x="17301" y="23458"/>
                    </a:lnTo>
                    <a:lnTo>
                      <a:pt x="55958" y="23458"/>
                    </a:lnTo>
                    <a:lnTo>
                      <a:pt x="55958" y="48168"/>
                    </a:lnTo>
                    <a:lnTo>
                      <a:pt x="69801" y="48247"/>
                    </a:lnTo>
                    <a:lnTo>
                      <a:pt x="72374" y="44254"/>
                    </a:lnTo>
                    <a:cubicBezTo>
                      <a:pt x="83244" y="27377"/>
                      <a:pt x="101763" y="17302"/>
                      <a:pt x="121911" y="17302"/>
                    </a:cubicBezTo>
                    <a:cubicBezTo>
                      <a:pt x="154112" y="17302"/>
                      <a:pt x="179895" y="41871"/>
                      <a:pt x="180609" y="73234"/>
                    </a:cubicBezTo>
                    <a:lnTo>
                      <a:pt x="180626" y="189904"/>
                    </a:lnTo>
                    <a:lnTo>
                      <a:pt x="138767" y="189904"/>
                    </a:lnTo>
                    <a:lnTo>
                      <a:pt x="138705" y="97246"/>
                    </a:lnTo>
                    <a:cubicBezTo>
                      <a:pt x="138705" y="75314"/>
                      <a:pt x="120861" y="57471"/>
                      <a:pt x="98930" y="57471"/>
                    </a:cubicBezTo>
                    <a:cubicBezTo>
                      <a:pt x="76998" y="57471"/>
                      <a:pt x="59154" y="75314"/>
                      <a:pt x="59154" y="97246"/>
                    </a:cubicBezTo>
                    <a:close/>
                  </a:path>
                </a:pathLst>
              </a:custGeom>
              <a:solidFill>
                <a:srgbClr val="E76B19"/>
              </a:solidFill>
              <a:ln w="577" cap="flat">
                <a:noFill/>
                <a:prstDash val="solid"/>
                <a:miter/>
              </a:ln>
            </p:spPr>
            <p:txBody>
              <a:bodyPr rtlCol="0" anchor="ctr"/>
              <a:lstStyle/>
              <a:p>
                <a:endParaRPr lang="en-US"/>
              </a:p>
            </p:txBody>
          </p:sp>
        </p:grpSp>
      </p:grpSp>
      <p:sp>
        <p:nvSpPr>
          <p:cNvPr id="29" name="Rectangle 28">
            <a:extLst>
              <a:ext uri="{FF2B5EF4-FFF2-40B4-BE49-F238E27FC236}">
                <a16:creationId xmlns:a16="http://schemas.microsoft.com/office/drawing/2014/main" id="{789B749C-E773-5B0D-837A-B83A188C3F07}"/>
              </a:ext>
            </a:extLst>
          </p:cNvPr>
          <p:cNvSpPr/>
          <p:nvPr/>
        </p:nvSpPr>
        <p:spPr>
          <a:xfrm>
            <a:off x="2849856" y="4941608"/>
            <a:ext cx="1538883" cy="430887"/>
          </a:xfrm>
          <a:prstGeom prst="rect">
            <a:avLst/>
          </a:prstGeom>
        </p:spPr>
        <p:txBody>
          <a:bodyPr wrap="none" lIns="0" tIns="0" rIns="0" bIns="0">
            <a:spAutoFit/>
          </a:bodyPr>
          <a:lstStyle/>
          <a:p>
            <a:r>
              <a:rPr lang="en-US" sz="2800">
                <a:solidFill>
                  <a:srgbClr val="00558B"/>
                </a:solidFill>
                <a:latin typeface="Century Gothic" panose="020B0502020202020204" pitchFamily="34" charset="0"/>
                <a:cs typeface="Poppins ExtraLight" panose="00000300000000000000" pitchFamily="50" charset="0"/>
                <a:hlinkClick r:id="rId8">
                  <a:extLst>
                    <a:ext uri="{A12FA001-AC4F-418D-AE19-62706E023703}">
                      <ahyp:hlinkClr xmlns:ahyp="http://schemas.microsoft.com/office/drawing/2018/hyperlinkcolor" val="tx"/>
                    </a:ext>
                  </a:extLst>
                </a:hlinkClick>
              </a:rPr>
              <a:t>Caia.org</a:t>
            </a:r>
            <a:endParaRPr lang="en-US" sz="2800">
              <a:solidFill>
                <a:srgbClr val="00558B"/>
              </a:solidFill>
              <a:latin typeface="Century Gothic" panose="020B0502020202020204" pitchFamily="34" charset="0"/>
              <a:cs typeface="Poppins ExtraLight" panose="00000300000000000000" pitchFamily="50" charset="0"/>
            </a:endParaRPr>
          </a:p>
        </p:txBody>
      </p:sp>
    </p:spTree>
    <p:extLst>
      <p:ext uri="{BB962C8B-B14F-4D97-AF65-F5344CB8AC3E}">
        <p14:creationId xmlns:p14="http://schemas.microsoft.com/office/powerpoint/2010/main" val="2141617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3D0F-3718-9E66-3FCC-D6B61D357AFE}"/>
              </a:ext>
            </a:extLst>
          </p:cNvPr>
          <p:cNvSpPr>
            <a:spLocks noGrp="1"/>
          </p:cNvSpPr>
          <p:nvPr>
            <p:ph type="title"/>
          </p:nvPr>
        </p:nvSpPr>
        <p:spPr/>
        <p:txBody>
          <a:bodyPr/>
          <a:lstStyle/>
          <a:p>
            <a:r>
              <a:rPr lang="en-US"/>
              <a:t>Today’s Presenters</a:t>
            </a:r>
          </a:p>
        </p:txBody>
      </p:sp>
      <p:sp>
        <p:nvSpPr>
          <p:cNvPr id="6" name="Title 6">
            <a:extLst>
              <a:ext uri="{FF2B5EF4-FFF2-40B4-BE49-F238E27FC236}">
                <a16:creationId xmlns:a16="http://schemas.microsoft.com/office/drawing/2014/main" id="{C2AB5561-C95D-8155-090F-176B0244106D}"/>
              </a:ext>
            </a:extLst>
          </p:cNvPr>
          <p:cNvSpPr txBox="1">
            <a:spLocks/>
          </p:cNvSpPr>
          <p:nvPr/>
        </p:nvSpPr>
        <p:spPr>
          <a:xfrm>
            <a:off x="6958259" y="7473049"/>
            <a:ext cx="4800600" cy="1128254"/>
          </a:xfrm>
          <a:prstGeom prst="rect">
            <a:avLst/>
          </a:prstGeom>
          <a:noFill/>
          <a:ln>
            <a:noFill/>
          </a:ln>
        </p:spPr>
        <p:txBody>
          <a:bodyPr vert="horz" lIns="91440" tIns="45720" rIns="91440" bIns="45720" rtlCol="0" anchor="t">
            <a:normAutofit/>
          </a:bodyPr>
          <a:lstStyle>
            <a:lvl1pPr algn="l" defTabSz="914400" rtl="0" eaLnBrk="1" latinLnBrk="0" hangingPunct="1">
              <a:spcBef>
                <a:spcPct val="0"/>
              </a:spcBef>
              <a:buNone/>
              <a:defRPr sz="2400" b="0" kern="1200" cap="all" spc="-60" baseline="0">
                <a:solidFill>
                  <a:srgbClr val="ED7D31"/>
                </a:solidFill>
                <a:effectLst/>
                <a:latin typeface="Century Gothic" panose="020B0502020202020204" pitchFamily="34" charset="0"/>
                <a:ea typeface="+mj-ea"/>
                <a:cs typeface="+mj-cs"/>
              </a:defRPr>
            </a:lvl1pPr>
          </a:lstStyle>
          <a:p>
            <a:pPr algn="ctr" fontAlgn="auto">
              <a:spcAft>
                <a:spcPts val="0"/>
              </a:spcAft>
              <a:defRPr/>
            </a:pPr>
            <a:r>
              <a:rPr lang="en-US" sz="2000" b="1" cap="none">
                <a:solidFill>
                  <a:srgbClr val="FF6600"/>
                </a:solidFill>
              </a:rPr>
              <a:t>Kathy Lyons</a:t>
            </a:r>
          </a:p>
          <a:p>
            <a:pPr algn="ctr" fontAlgn="auto">
              <a:spcAft>
                <a:spcPts val="0"/>
              </a:spcAft>
              <a:defRPr/>
            </a:pPr>
            <a:r>
              <a:rPr lang="en-US" sz="2000" b="1" cap="none">
                <a:solidFill>
                  <a:srgbClr val="5F5F5F"/>
                </a:solidFill>
              </a:rPr>
              <a:t>Sr. Candidate Relations Manager </a:t>
            </a:r>
            <a:br>
              <a:rPr lang="en-US" sz="2000" b="1" cap="none">
                <a:solidFill>
                  <a:srgbClr val="5F5F5F"/>
                </a:solidFill>
              </a:rPr>
            </a:br>
            <a:r>
              <a:rPr lang="en-US" sz="2000" b="1" cap="none">
                <a:solidFill>
                  <a:srgbClr val="5F5F5F"/>
                </a:solidFill>
              </a:rPr>
              <a:t>CAIA Association</a:t>
            </a:r>
          </a:p>
        </p:txBody>
      </p:sp>
      <p:sp>
        <p:nvSpPr>
          <p:cNvPr id="7" name="Title 6">
            <a:extLst>
              <a:ext uri="{FF2B5EF4-FFF2-40B4-BE49-F238E27FC236}">
                <a16:creationId xmlns:a16="http://schemas.microsoft.com/office/drawing/2014/main" id="{86C7599E-68C4-05CA-DFC5-EDB2C28663E9}"/>
              </a:ext>
            </a:extLst>
          </p:cNvPr>
          <p:cNvSpPr txBox="1">
            <a:spLocks/>
          </p:cNvSpPr>
          <p:nvPr/>
        </p:nvSpPr>
        <p:spPr>
          <a:xfrm>
            <a:off x="2395320" y="7473049"/>
            <a:ext cx="4631039" cy="1159842"/>
          </a:xfrm>
          <a:prstGeom prst="rect">
            <a:avLst/>
          </a:prstGeom>
          <a:noFill/>
          <a:ln>
            <a:noFill/>
          </a:ln>
        </p:spPr>
        <p:txBody>
          <a:bodyPr vert="horz" lIns="91440" tIns="45720" rIns="91440" bIns="45720" rtlCol="0" anchor="t">
            <a:noAutofit/>
          </a:bodyPr>
          <a:lstStyle>
            <a:lvl1pPr algn="l" defTabSz="914400" rtl="0" eaLnBrk="1" latinLnBrk="0" hangingPunct="1">
              <a:spcBef>
                <a:spcPct val="0"/>
              </a:spcBef>
              <a:buNone/>
              <a:defRPr sz="2400" b="0" kern="1200" cap="all" spc="-60" baseline="0">
                <a:solidFill>
                  <a:srgbClr val="ED7D31"/>
                </a:solidFill>
                <a:effectLst/>
                <a:latin typeface="Century Gothic" panose="020B0502020202020204" pitchFamily="34" charset="0"/>
                <a:ea typeface="+mj-ea"/>
                <a:cs typeface="+mj-cs"/>
              </a:defRPr>
            </a:lvl1pPr>
          </a:lstStyle>
          <a:p>
            <a:pPr algn="ctr" fontAlgn="auto">
              <a:spcAft>
                <a:spcPts val="0"/>
              </a:spcAft>
              <a:defRPr/>
            </a:pPr>
            <a:r>
              <a:rPr lang="en-US" sz="2000" b="1" cap="none">
                <a:solidFill>
                  <a:srgbClr val="FF6600"/>
                </a:solidFill>
              </a:rPr>
              <a:t>Steve Novakovic</a:t>
            </a:r>
          </a:p>
          <a:p>
            <a:pPr algn="ctr" fontAlgn="auto">
              <a:spcAft>
                <a:spcPts val="0"/>
              </a:spcAft>
              <a:defRPr/>
            </a:pPr>
            <a:r>
              <a:rPr lang="en-US" sz="2000" b="1" cap="none">
                <a:solidFill>
                  <a:srgbClr val="5F5F5F"/>
                </a:solidFill>
              </a:rPr>
              <a:t>Managing Director, CAIA Curriculum </a:t>
            </a:r>
            <a:br>
              <a:rPr lang="en-US" sz="2000" b="1" cap="none">
                <a:solidFill>
                  <a:srgbClr val="5F5F5F"/>
                </a:solidFill>
              </a:rPr>
            </a:br>
            <a:r>
              <a:rPr lang="en-US" sz="2000" b="1" cap="none">
                <a:solidFill>
                  <a:srgbClr val="5F5F5F"/>
                </a:solidFill>
              </a:rPr>
              <a:t>CAIA Association</a:t>
            </a:r>
          </a:p>
        </p:txBody>
      </p:sp>
      <p:sp>
        <p:nvSpPr>
          <p:cNvPr id="10" name="Title 6">
            <a:extLst>
              <a:ext uri="{FF2B5EF4-FFF2-40B4-BE49-F238E27FC236}">
                <a16:creationId xmlns:a16="http://schemas.microsoft.com/office/drawing/2014/main" id="{75E53CDE-2C64-6D96-04A9-2BF47DF8E005}"/>
              </a:ext>
            </a:extLst>
          </p:cNvPr>
          <p:cNvSpPr txBox="1">
            <a:spLocks/>
          </p:cNvSpPr>
          <p:nvPr/>
        </p:nvSpPr>
        <p:spPr>
          <a:xfrm>
            <a:off x="11521198" y="7465773"/>
            <a:ext cx="4800600" cy="1128254"/>
          </a:xfrm>
          <a:prstGeom prst="rect">
            <a:avLst/>
          </a:prstGeom>
          <a:noFill/>
          <a:ln>
            <a:noFill/>
          </a:ln>
        </p:spPr>
        <p:txBody>
          <a:bodyPr vert="horz" lIns="91440" tIns="45720" rIns="91440" bIns="45720" rtlCol="0" anchor="t">
            <a:normAutofit/>
          </a:bodyPr>
          <a:lstStyle>
            <a:lvl1pPr algn="l" defTabSz="914400" rtl="0" eaLnBrk="1" latinLnBrk="0" hangingPunct="1">
              <a:spcBef>
                <a:spcPct val="0"/>
              </a:spcBef>
              <a:buNone/>
              <a:defRPr sz="2400" b="0" kern="1200" cap="all" spc="-60" baseline="0">
                <a:solidFill>
                  <a:srgbClr val="ED7D31"/>
                </a:solidFill>
                <a:effectLst/>
                <a:latin typeface="Century Gothic" panose="020B0502020202020204" pitchFamily="34" charset="0"/>
                <a:ea typeface="+mj-ea"/>
                <a:cs typeface="+mj-cs"/>
              </a:defRPr>
            </a:lvl1pPr>
          </a:lstStyle>
          <a:p>
            <a:pPr algn="ctr" fontAlgn="auto">
              <a:spcAft>
                <a:spcPts val="0"/>
              </a:spcAft>
              <a:defRPr/>
            </a:pPr>
            <a:r>
              <a:rPr lang="en-US" sz="2000" b="1" cap="none">
                <a:solidFill>
                  <a:srgbClr val="FF6600"/>
                </a:solidFill>
              </a:rPr>
              <a:t>Aleeza Amador</a:t>
            </a:r>
          </a:p>
          <a:p>
            <a:pPr algn="ctr" fontAlgn="auto">
              <a:spcAft>
                <a:spcPts val="0"/>
              </a:spcAft>
              <a:defRPr/>
            </a:pPr>
            <a:r>
              <a:rPr lang="en-US" sz="2000" b="1" cap="none">
                <a:solidFill>
                  <a:srgbClr val="5F5F5F"/>
                </a:solidFill>
              </a:rPr>
              <a:t>Candidate Relations Associate</a:t>
            </a:r>
          </a:p>
          <a:p>
            <a:pPr algn="ctr" fontAlgn="auto">
              <a:spcAft>
                <a:spcPts val="0"/>
              </a:spcAft>
              <a:defRPr/>
            </a:pPr>
            <a:r>
              <a:rPr lang="en-US" sz="2000" b="1" cap="none">
                <a:solidFill>
                  <a:srgbClr val="5F5F5F"/>
                </a:solidFill>
              </a:rPr>
              <a:t>CAIA Association</a:t>
            </a:r>
          </a:p>
        </p:txBody>
      </p:sp>
      <p:sp>
        <p:nvSpPr>
          <p:cNvPr id="11" name="Title 1">
            <a:extLst>
              <a:ext uri="{FF2B5EF4-FFF2-40B4-BE49-F238E27FC236}">
                <a16:creationId xmlns:a16="http://schemas.microsoft.com/office/drawing/2014/main" id="{F17DDF90-941B-91A9-F8C0-DABA2CAF3814}"/>
              </a:ext>
            </a:extLst>
          </p:cNvPr>
          <p:cNvSpPr txBox="1">
            <a:spLocks/>
          </p:cNvSpPr>
          <p:nvPr/>
        </p:nvSpPr>
        <p:spPr>
          <a:xfrm>
            <a:off x="3048728" y="8672580"/>
            <a:ext cx="3210462" cy="738664"/>
          </a:xfrm>
          <a:prstGeom prst="rect">
            <a:avLst/>
          </a:prstGeom>
        </p:spPr>
        <p:txBody>
          <a:bodyPr wrap="square" lIns="0" tIns="0" rIns="0" bIns="0">
            <a:spAutoFit/>
          </a:bodyPr>
          <a:lstStyle>
            <a:lvl1pPr>
              <a:defRPr sz="3800" b="1" i="0">
                <a:solidFill>
                  <a:srgbClr val="5F5F5F"/>
                </a:solidFill>
                <a:latin typeface="Century Gothic"/>
                <a:ea typeface="+mj-ea"/>
                <a:cs typeface="Century Gothic"/>
              </a:defRPr>
            </a:lvl1pPr>
          </a:lstStyle>
          <a:p>
            <a:pPr algn="ctr"/>
            <a:r>
              <a:rPr lang="en-US" sz="2400">
                <a:solidFill>
                  <a:srgbClr val="E67219"/>
                </a:solidFill>
              </a:rPr>
              <a:t>Part I</a:t>
            </a:r>
          </a:p>
          <a:p>
            <a:pPr algn="ctr"/>
            <a:r>
              <a:rPr lang="en-US" sz="2400">
                <a:solidFill>
                  <a:srgbClr val="E67219"/>
                </a:solidFill>
              </a:rPr>
              <a:t>Exam Experience</a:t>
            </a:r>
          </a:p>
        </p:txBody>
      </p:sp>
      <p:sp>
        <p:nvSpPr>
          <p:cNvPr id="12" name="Title 1">
            <a:extLst>
              <a:ext uri="{FF2B5EF4-FFF2-40B4-BE49-F238E27FC236}">
                <a16:creationId xmlns:a16="http://schemas.microsoft.com/office/drawing/2014/main" id="{F612FCB4-6C4A-DD92-1285-F7A9F1865344}"/>
              </a:ext>
            </a:extLst>
          </p:cNvPr>
          <p:cNvSpPr txBox="1">
            <a:spLocks/>
          </p:cNvSpPr>
          <p:nvPr/>
        </p:nvSpPr>
        <p:spPr>
          <a:xfrm>
            <a:off x="7783541" y="8747378"/>
            <a:ext cx="3210462" cy="677108"/>
          </a:xfrm>
          <a:prstGeom prst="rect">
            <a:avLst/>
          </a:prstGeom>
        </p:spPr>
        <p:txBody>
          <a:bodyPr wrap="square" lIns="0" tIns="0" rIns="0" bIns="0">
            <a:spAutoFit/>
          </a:bodyPr>
          <a:lstStyle>
            <a:lvl1pPr>
              <a:defRPr sz="3800" b="1" i="0">
                <a:solidFill>
                  <a:srgbClr val="5F5F5F"/>
                </a:solidFill>
                <a:latin typeface="Century Gothic"/>
                <a:ea typeface="+mj-ea"/>
                <a:cs typeface="Century Gothic"/>
              </a:defRPr>
            </a:lvl1pPr>
          </a:lstStyle>
          <a:p>
            <a:pPr algn="ctr"/>
            <a:r>
              <a:rPr lang="en-US" sz="2200">
                <a:solidFill>
                  <a:srgbClr val="E67219"/>
                </a:solidFill>
              </a:rPr>
              <a:t>Part II</a:t>
            </a:r>
          </a:p>
          <a:p>
            <a:pPr algn="ctr"/>
            <a:r>
              <a:rPr lang="en-US" sz="2200">
                <a:solidFill>
                  <a:srgbClr val="E67219"/>
                </a:solidFill>
              </a:rPr>
              <a:t>Candidate Experience</a:t>
            </a:r>
          </a:p>
        </p:txBody>
      </p:sp>
      <p:sp>
        <p:nvSpPr>
          <p:cNvPr id="21" name="Rectangle: Rounded Corners 20">
            <a:extLst>
              <a:ext uri="{FF2B5EF4-FFF2-40B4-BE49-F238E27FC236}">
                <a16:creationId xmlns:a16="http://schemas.microsoft.com/office/drawing/2014/main" id="{79A62AB0-9214-68E6-34F4-CDDF24448B38}"/>
              </a:ext>
            </a:extLst>
          </p:cNvPr>
          <p:cNvSpPr/>
          <p:nvPr/>
        </p:nvSpPr>
        <p:spPr>
          <a:xfrm>
            <a:off x="3001736" y="3000499"/>
            <a:ext cx="3418694" cy="434340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049972B9-CA27-3F19-77D8-B3B310D2EDF9}"/>
              </a:ext>
            </a:extLst>
          </p:cNvPr>
          <p:cNvSpPr/>
          <p:nvPr/>
        </p:nvSpPr>
        <p:spPr>
          <a:xfrm>
            <a:off x="7753328" y="3000499"/>
            <a:ext cx="3418694" cy="434340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CD20CDC-107A-D614-9035-F883FA67C6D7}"/>
              </a:ext>
            </a:extLst>
          </p:cNvPr>
          <p:cNvSpPr/>
          <p:nvPr/>
        </p:nvSpPr>
        <p:spPr>
          <a:xfrm>
            <a:off x="12504920" y="2996663"/>
            <a:ext cx="3262045" cy="4369085"/>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92347921-F243-0327-1A41-7C29BB3568B6}"/>
              </a:ext>
            </a:extLst>
          </p:cNvPr>
          <p:cNvSpPr txBox="1"/>
          <p:nvPr/>
        </p:nvSpPr>
        <p:spPr>
          <a:xfrm>
            <a:off x="12741674" y="8363194"/>
            <a:ext cx="2564484" cy="461665"/>
          </a:xfrm>
          <a:prstGeom prst="rect">
            <a:avLst/>
          </a:prstGeom>
          <a:noFill/>
        </p:spPr>
        <p:txBody>
          <a:bodyPr wrap="square">
            <a:spAutoFit/>
          </a:bodyPr>
          <a:lstStyle>
            <a:defPPr>
              <a:defRPr kern="0"/>
            </a:defPPr>
          </a:lstStyle>
          <a:p>
            <a:pPr marL="0" marR="0" fontAlgn="base">
              <a:spcBef>
                <a:spcPts val="0"/>
              </a:spcBef>
              <a:spcAft>
                <a:spcPts val="0"/>
              </a:spcAft>
            </a:pPr>
            <a:r>
              <a:rPr lang="en-US" sz="2000">
                <a:solidFill>
                  <a:srgbClr val="77A9AC"/>
                </a:solidFill>
                <a:effectLst/>
                <a:latin typeface="Century Gothic" panose="020B0502020202020204" pitchFamily="34" charset="0"/>
                <a:ea typeface="Calibri" panose="020F0502020204030204" pitchFamily="34" charset="0"/>
              </a:rPr>
              <a:t>¡</a:t>
            </a:r>
            <a:r>
              <a:rPr lang="en-US" err="1">
                <a:solidFill>
                  <a:srgbClr val="77A9AC"/>
                </a:solidFill>
                <a:latin typeface="Century Gothic" panose="020B0502020202020204" pitchFamily="34" charset="0"/>
                <a:ea typeface="Calibri" panose="020F0502020204030204" pitchFamily="34" charset="0"/>
              </a:rPr>
              <a:t>Y</a:t>
            </a:r>
            <a:r>
              <a:rPr lang="en-US" sz="1800" err="1">
                <a:solidFill>
                  <a:srgbClr val="77A9AC"/>
                </a:solidFill>
                <a:effectLst/>
                <a:latin typeface="Century Gothic" panose="020B0502020202020204" pitchFamily="34" charset="0"/>
                <a:ea typeface="Calibri" panose="020F0502020204030204" pitchFamily="34" charset="0"/>
              </a:rPr>
              <a:t>o</a:t>
            </a:r>
            <a:r>
              <a:rPr lang="en-US" sz="1800">
                <a:solidFill>
                  <a:srgbClr val="77A9AC"/>
                </a:solidFill>
                <a:effectLst/>
                <a:latin typeface="Century Gothic" panose="020B0502020202020204" pitchFamily="34" charset="0"/>
                <a:ea typeface="Calibri" panose="020F0502020204030204" pitchFamily="34" charset="0"/>
              </a:rPr>
              <a:t> </a:t>
            </a:r>
            <a:r>
              <a:rPr lang="en-US" sz="1800" err="1">
                <a:solidFill>
                  <a:srgbClr val="77A9AC"/>
                </a:solidFill>
                <a:effectLst/>
                <a:latin typeface="Century Gothic" panose="020B0502020202020204" pitchFamily="34" charset="0"/>
                <a:ea typeface="Calibri" panose="020F0502020204030204" pitchFamily="34" charset="0"/>
              </a:rPr>
              <a:t>hablo</a:t>
            </a:r>
            <a:r>
              <a:rPr lang="en-US" sz="1800">
                <a:solidFill>
                  <a:srgbClr val="77A9AC"/>
                </a:solidFill>
                <a:effectLst/>
                <a:latin typeface="Century Gothic" panose="020B0502020202020204" pitchFamily="34" charset="0"/>
                <a:ea typeface="Calibri" panose="020F0502020204030204" pitchFamily="34" charset="0"/>
              </a:rPr>
              <a:t> </a:t>
            </a:r>
            <a:r>
              <a:rPr lang="en-US" sz="1800" err="1">
                <a:solidFill>
                  <a:srgbClr val="77A9AC"/>
                </a:solidFill>
                <a:effectLst/>
                <a:latin typeface="Century Gothic" panose="020B0502020202020204" pitchFamily="34" charset="0"/>
                <a:ea typeface="Calibri" panose="020F0502020204030204" pitchFamily="34" charset="0"/>
              </a:rPr>
              <a:t>español</a:t>
            </a:r>
            <a:r>
              <a:rPr lang="en-US" sz="1800">
                <a:solidFill>
                  <a:srgbClr val="77A9AC"/>
                </a:solidFill>
                <a:effectLst/>
                <a:latin typeface="Century Gothic" panose="020B0502020202020204" pitchFamily="34" charset="0"/>
                <a:ea typeface="Calibri" panose="020F0502020204030204" pitchFamily="34" charset="0"/>
              </a:rPr>
              <a:t>!</a:t>
            </a:r>
            <a:r>
              <a:rPr lang="en-US" sz="2400">
                <a:solidFill>
                  <a:srgbClr val="77A9AC"/>
                </a:solidFill>
                <a:effectLst/>
                <a:latin typeface="Century Gothic" panose="020B0502020202020204" pitchFamily="34" charset="0"/>
                <a:ea typeface="Calibri" panose="020F0502020204030204" pitchFamily="34" charset="0"/>
              </a:rPr>
              <a:t> </a:t>
            </a:r>
            <a:endParaRPr lang="en-US" sz="2800">
              <a:solidFill>
                <a:srgbClr val="77A9AC"/>
              </a:solidFill>
              <a:effectLst/>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1485707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C390-A75E-5BAB-9C6F-53B595293DD8}"/>
              </a:ext>
            </a:extLst>
          </p:cNvPr>
          <p:cNvSpPr>
            <a:spLocks noGrp="1"/>
          </p:cNvSpPr>
          <p:nvPr>
            <p:ph type="title"/>
          </p:nvPr>
        </p:nvSpPr>
        <p:spPr>
          <a:xfrm>
            <a:off x="1691640" y="1056246"/>
            <a:ext cx="8976360" cy="1600438"/>
          </a:xfrm>
        </p:spPr>
        <p:txBody>
          <a:bodyPr/>
          <a:lstStyle/>
          <a:p>
            <a:r>
              <a:rPr lang="en-US"/>
              <a:t>Curriculum &amp; Study Tools</a:t>
            </a:r>
          </a:p>
        </p:txBody>
      </p:sp>
      <p:pic>
        <p:nvPicPr>
          <p:cNvPr id="4" name="Picture 3" descr="Graphical user interface, application&#10;&#10;Description automatically generated">
            <a:extLst>
              <a:ext uri="{FF2B5EF4-FFF2-40B4-BE49-F238E27FC236}">
                <a16:creationId xmlns:a16="http://schemas.microsoft.com/office/drawing/2014/main" id="{0CC10CC6-522D-A7A3-BCB4-57D3604B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410" y="2884283"/>
            <a:ext cx="9020599" cy="5114189"/>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92B504A5-228E-D9B1-6C07-BA87F6E9A51F}"/>
              </a:ext>
            </a:extLst>
          </p:cNvPr>
          <p:cNvPicPr>
            <a:picLocks noChangeAspect="1"/>
          </p:cNvPicPr>
          <p:nvPr/>
        </p:nvPicPr>
        <p:blipFill rotWithShape="1">
          <a:blip r:embed="rId4">
            <a:extLst>
              <a:ext uri="{28A0092B-C50C-407E-A947-70E740481C1C}">
                <a14:useLocalDpi xmlns:a14="http://schemas.microsoft.com/office/drawing/2010/main" val="0"/>
              </a:ext>
            </a:extLst>
          </a:blip>
          <a:srcRect l="10687" t="6783" r="11280" b="4213"/>
          <a:stretch/>
        </p:blipFill>
        <p:spPr>
          <a:xfrm>
            <a:off x="12013671" y="1630641"/>
            <a:ext cx="1922566" cy="2781187"/>
          </a:xfrm>
          <a:prstGeom prst="rect">
            <a:avLst/>
          </a:prstGeom>
          <a:ln>
            <a:solidFill>
              <a:schemeClr val="bg1">
                <a:lumMod val="85000"/>
              </a:schemeClr>
            </a:solidFill>
          </a:ln>
        </p:spPr>
      </p:pic>
      <p:pic>
        <p:nvPicPr>
          <p:cNvPr id="8" name="Picture 7" descr="Graphical user interface&#10;&#10;Description automatically generated with medium confidence">
            <a:extLst>
              <a:ext uri="{FF2B5EF4-FFF2-40B4-BE49-F238E27FC236}">
                <a16:creationId xmlns:a16="http://schemas.microsoft.com/office/drawing/2014/main" id="{F29AB2F6-3A7E-F39B-B6FE-4F59FF27D17E}"/>
              </a:ext>
            </a:extLst>
          </p:cNvPr>
          <p:cNvPicPr>
            <a:picLocks noChangeAspect="1"/>
          </p:cNvPicPr>
          <p:nvPr/>
        </p:nvPicPr>
        <p:blipFill rotWithShape="1">
          <a:blip r:embed="rId5">
            <a:extLst>
              <a:ext uri="{28A0092B-C50C-407E-A947-70E740481C1C}">
                <a14:useLocalDpi xmlns:a14="http://schemas.microsoft.com/office/drawing/2010/main" val="0"/>
              </a:ext>
            </a:extLst>
          </a:blip>
          <a:srcRect l="11666" t="8564" r="9324" b="7502"/>
          <a:stretch/>
        </p:blipFill>
        <p:spPr>
          <a:xfrm>
            <a:off x="12013671" y="5500668"/>
            <a:ext cx="1964183" cy="2646454"/>
          </a:xfrm>
          <a:prstGeom prst="rect">
            <a:avLst/>
          </a:prstGeom>
          <a:ln>
            <a:solidFill>
              <a:schemeClr val="bg1">
                <a:lumMod val="85000"/>
              </a:schemeClr>
            </a:solidFill>
          </a:ln>
        </p:spPr>
      </p:pic>
      <p:sp>
        <p:nvSpPr>
          <p:cNvPr id="10" name="TextBox 9">
            <a:extLst>
              <a:ext uri="{FF2B5EF4-FFF2-40B4-BE49-F238E27FC236}">
                <a16:creationId xmlns:a16="http://schemas.microsoft.com/office/drawing/2014/main" id="{D7CCB4DA-2FCD-222C-1094-1E3087EC45D6}"/>
              </a:ext>
            </a:extLst>
          </p:cNvPr>
          <p:cNvSpPr txBox="1"/>
          <p:nvPr/>
        </p:nvSpPr>
        <p:spPr>
          <a:xfrm>
            <a:off x="1828800" y="8024380"/>
            <a:ext cx="9158066" cy="923330"/>
          </a:xfrm>
          <a:prstGeom prst="rect">
            <a:avLst/>
          </a:prstGeom>
          <a:noFill/>
        </p:spPr>
        <p:txBody>
          <a:bodyPr wrap="square">
            <a:spAutoFit/>
          </a:bodyPr>
          <a:lstStyle/>
          <a:p>
            <a:pPr algn="ctr"/>
            <a:r>
              <a:rPr lang="en-US" sz="1800" b="1">
                <a:solidFill>
                  <a:srgbClr val="5F5F5F"/>
                </a:solidFill>
                <a:latin typeface="Century Gothic"/>
                <a:cs typeface="Times New Roman"/>
              </a:rPr>
              <a:t>Exam Registration includes access to the Digital Curriculum </a:t>
            </a:r>
          </a:p>
          <a:p>
            <a:pPr algn="ctr"/>
            <a:endParaRPr lang="en-US">
              <a:solidFill>
                <a:srgbClr val="5F5F5F"/>
              </a:solidFill>
              <a:latin typeface="Century Gothic"/>
              <a:cs typeface="Times New Roman"/>
            </a:endParaRPr>
          </a:p>
          <a:p>
            <a:pPr algn="ctr"/>
            <a:endParaRPr lang="en-US" sz="1800">
              <a:solidFill>
                <a:srgbClr val="5F5F5F"/>
              </a:solidFill>
              <a:latin typeface="Century Gothic" panose="020B0502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DB3DFF4-E789-E621-62EC-409FBCAD4FD2}"/>
              </a:ext>
            </a:extLst>
          </p:cNvPr>
          <p:cNvSpPr txBox="1"/>
          <p:nvPr/>
        </p:nvSpPr>
        <p:spPr>
          <a:xfrm>
            <a:off x="11570392" y="542684"/>
            <a:ext cx="5500466" cy="646331"/>
          </a:xfrm>
          <a:prstGeom prst="rect">
            <a:avLst/>
          </a:prstGeom>
          <a:noFill/>
        </p:spPr>
        <p:txBody>
          <a:bodyPr wrap="square">
            <a:spAutoFit/>
          </a:bodyPr>
          <a:lstStyle/>
          <a:p>
            <a:pPr algn="ctr"/>
            <a:r>
              <a:rPr lang="en-US" sz="1800">
                <a:solidFill>
                  <a:srgbClr val="5F5F5F"/>
                </a:solidFill>
                <a:latin typeface="Century Gothic" panose="020B0502020202020204" pitchFamily="34" charset="0"/>
                <a:cs typeface="Times New Roman" panose="02020603050405020304" pitchFamily="18" charset="0"/>
              </a:rPr>
              <a:t>Other </a:t>
            </a:r>
            <a:r>
              <a:rPr lang="en-US" sz="1800" b="1" i="1">
                <a:solidFill>
                  <a:srgbClr val="5F5F5F"/>
                </a:solidFill>
                <a:latin typeface="Century Gothic" panose="020B0502020202020204" pitchFamily="34" charset="0"/>
                <a:cs typeface="Times New Roman" panose="02020603050405020304" pitchFamily="18" charset="0"/>
              </a:rPr>
              <a:t>critical </a:t>
            </a:r>
          </a:p>
          <a:p>
            <a:pPr algn="ctr"/>
            <a:r>
              <a:rPr lang="en-US" sz="1800">
                <a:solidFill>
                  <a:srgbClr val="5F5F5F"/>
                </a:solidFill>
                <a:latin typeface="Century Gothic" panose="020B0502020202020204" pitchFamily="34" charset="0"/>
                <a:cs typeface="Times New Roman" panose="02020603050405020304" pitchFamily="18" charset="0"/>
              </a:rPr>
              <a:t>readings and tools</a:t>
            </a:r>
          </a:p>
        </p:txBody>
      </p:sp>
      <p:pic>
        <p:nvPicPr>
          <p:cNvPr id="14" name="Picture 13">
            <a:extLst>
              <a:ext uri="{FF2B5EF4-FFF2-40B4-BE49-F238E27FC236}">
                <a16:creationId xmlns:a16="http://schemas.microsoft.com/office/drawing/2014/main" id="{5C4C9951-3581-A359-EBA9-C522C9F444DF}"/>
              </a:ext>
            </a:extLst>
          </p:cNvPr>
          <p:cNvPicPr>
            <a:picLocks noChangeAspect="1"/>
          </p:cNvPicPr>
          <p:nvPr/>
        </p:nvPicPr>
        <p:blipFill>
          <a:blip r:embed="rId6"/>
          <a:stretch>
            <a:fillRect/>
          </a:stretch>
        </p:blipFill>
        <p:spPr>
          <a:xfrm>
            <a:off x="14374193" y="5481544"/>
            <a:ext cx="1905000" cy="2665578"/>
          </a:xfrm>
          <a:prstGeom prst="rect">
            <a:avLst/>
          </a:prstGeom>
          <a:ln>
            <a:solidFill>
              <a:schemeClr val="bg1">
                <a:lumMod val="85000"/>
              </a:schemeClr>
            </a:solidFill>
          </a:ln>
        </p:spPr>
      </p:pic>
      <p:sp>
        <p:nvSpPr>
          <p:cNvPr id="15" name="TextBox 14">
            <a:extLst>
              <a:ext uri="{FF2B5EF4-FFF2-40B4-BE49-F238E27FC236}">
                <a16:creationId xmlns:a16="http://schemas.microsoft.com/office/drawing/2014/main" id="{4A1FDB0A-32D9-267C-565A-9CCE8C0AD1FB}"/>
              </a:ext>
            </a:extLst>
          </p:cNvPr>
          <p:cNvSpPr txBox="1"/>
          <p:nvPr/>
        </p:nvSpPr>
        <p:spPr>
          <a:xfrm>
            <a:off x="12013671" y="4411828"/>
            <a:ext cx="1922566" cy="954107"/>
          </a:xfrm>
          <a:prstGeom prst="rect">
            <a:avLst/>
          </a:prstGeom>
          <a:noFill/>
        </p:spPr>
        <p:txBody>
          <a:bodyPr wrap="square">
            <a:spAutoFit/>
          </a:bodyPr>
          <a:lstStyle/>
          <a:p>
            <a:pPr algn="ctr"/>
            <a:r>
              <a:rPr lang="en-US" sz="1400" b="1">
                <a:solidFill>
                  <a:srgbClr val="5F5F5F"/>
                </a:solidFill>
                <a:latin typeface="Century Gothic" panose="020B0502020202020204" pitchFamily="34" charset="0"/>
                <a:cs typeface="Times New Roman" panose="02020603050405020304" pitchFamily="18" charset="0"/>
              </a:rPr>
              <a:t>CFA Standards of Practice Handbook</a:t>
            </a:r>
          </a:p>
          <a:p>
            <a:pPr algn="ctr"/>
            <a:r>
              <a:rPr lang="en-US" sz="1400" i="1">
                <a:solidFill>
                  <a:srgbClr val="5F5F5F"/>
                </a:solidFill>
                <a:latin typeface="Century Gothic" panose="020B0502020202020204" pitchFamily="34" charset="0"/>
                <a:cs typeface="Times New Roman" panose="02020603050405020304" pitchFamily="18" charset="0"/>
              </a:rPr>
              <a:t>Download at CAIA.org</a:t>
            </a:r>
          </a:p>
        </p:txBody>
      </p:sp>
      <p:sp>
        <p:nvSpPr>
          <p:cNvPr id="16" name="TextBox 15">
            <a:extLst>
              <a:ext uri="{FF2B5EF4-FFF2-40B4-BE49-F238E27FC236}">
                <a16:creationId xmlns:a16="http://schemas.microsoft.com/office/drawing/2014/main" id="{654147B3-EDA3-B543-D16B-4B43D85D0EE6}"/>
              </a:ext>
            </a:extLst>
          </p:cNvPr>
          <p:cNvSpPr txBox="1"/>
          <p:nvPr/>
        </p:nvSpPr>
        <p:spPr>
          <a:xfrm>
            <a:off x="14320625" y="4408306"/>
            <a:ext cx="1922566" cy="954107"/>
          </a:xfrm>
          <a:prstGeom prst="rect">
            <a:avLst/>
          </a:prstGeom>
          <a:noFill/>
        </p:spPr>
        <p:txBody>
          <a:bodyPr wrap="square">
            <a:spAutoFit/>
          </a:bodyPr>
          <a:lstStyle/>
          <a:p>
            <a:pPr algn="ctr"/>
            <a:r>
              <a:rPr lang="en-US" sz="1400" b="1">
                <a:solidFill>
                  <a:srgbClr val="5F5F5F"/>
                </a:solidFill>
                <a:latin typeface="Century Gothic" panose="020B0502020202020204" pitchFamily="34" charset="0"/>
                <a:cs typeface="Times New Roman" panose="02020603050405020304" pitchFamily="18" charset="0"/>
              </a:rPr>
              <a:t>CAIA Sample </a:t>
            </a:r>
            <a:r>
              <a:rPr lang="en-US" sz="1400">
                <a:solidFill>
                  <a:srgbClr val="5F5F5F"/>
                </a:solidFill>
                <a:latin typeface="Century Gothic" panose="020B0502020202020204" pitchFamily="34" charset="0"/>
                <a:cs typeface="Times New Roman" panose="02020603050405020304" pitchFamily="18" charset="0"/>
              </a:rPr>
              <a:t>Questions</a:t>
            </a:r>
          </a:p>
          <a:p>
            <a:pPr algn="ctr"/>
            <a:r>
              <a:rPr lang="en-US" sz="1400" i="1">
                <a:solidFill>
                  <a:srgbClr val="5F5F5F"/>
                </a:solidFill>
                <a:latin typeface="Century Gothic" panose="020B0502020202020204" pitchFamily="34" charset="0"/>
                <a:cs typeface="Times New Roman" panose="02020603050405020304" pitchFamily="18" charset="0"/>
              </a:rPr>
              <a:t>Access at CAIA.org</a:t>
            </a:r>
          </a:p>
          <a:p>
            <a:pPr algn="ctr"/>
            <a:endParaRPr lang="en-US" sz="1400">
              <a:solidFill>
                <a:srgbClr val="5F5F5F"/>
              </a:solidFill>
              <a:latin typeface="Century Gothic" panose="020B0502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C123F902-D5EA-0F79-F046-4123B6EE4A16}"/>
              </a:ext>
            </a:extLst>
          </p:cNvPr>
          <p:cNvSpPr txBox="1"/>
          <p:nvPr/>
        </p:nvSpPr>
        <p:spPr>
          <a:xfrm>
            <a:off x="12027214" y="8141595"/>
            <a:ext cx="1922566" cy="954107"/>
          </a:xfrm>
          <a:prstGeom prst="rect">
            <a:avLst/>
          </a:prstGeom>
          <a:noFill/>
        </p:spPr>
        <p:txBody>
          <a:bodyPr wrap="square">
            <a:spAutoFit/>
          </a:bodyPr>
          <a:lstStyle/>
          <a:p>
            <a:pPr algn="ctr"/>
            <a:r>
              <a:rPr lang="en-US" sz="1400" b="1">
                <a:solidFill>
                  <a:srgbClr val="5F5F5F"/>
                </a:solidFill>
                <a:latin typeface="Century Gothic" panose="020B0502020202020204" pitchFamily="34" charset="0"/>
                <a:cs typeface="Times New Roman" panose="02020603050405020304" pitchFamily="18" charset="0"/>
              </a:rPr>
              <a:t>CAIA Handbook</a:t>
            </a:r>
          </a:p>
          <a:p>
            <a:pPr algn="ctr"/>
            <a:r>
              <a:rPr lang="en-US" sz="1400" i="1">
                <a:solidFill>
                  <a:srgbClr val="5F5F5F"/>
                </a:solidFill>
                <a:latin typeface="Century Gothic" panose="020B0502020202020204" pitchFamily="34" charset="0"/>
                <a:cs typeface="Times New Roman" panose="02020603050405020304" pitchFamily="18" charset="0"/>
              </a:rPr>
              <a:t>Download at CAIA.org</a:t>
            </a:r>
          </a:p>
          <a:p>
            <a:pPr algn="ctr"/>
            <a:endParaRPr lang="en-US" sz="1400">
              <a:solidFill>
                <a:srgbClr val="5F5F5F"/>
              </a:solidFill>
              <a:latin typeface="Century Gothic" panose="020B0502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3B9DBEE-32D8-4095-825F-8A6D033C238D}"/>
              </a:ext>
            </a:extLst>
          </p:cNvPr>
          <p:cNvSpPr txBox="1"/>
          <p:nvPr/>
        </p:nvSpPr>
        <p:spPr>
          <a:xfrm>
            <a:off x="14356627" y="8149127"/>
            <a:ext cx="1922566" cy="738664"/>
          </a:xfrm>
          <a:prstGeom prst="rect">
            <a:avLst/>
          </a:prstGeom>
          <a:noFill/>
        </p:spPr>
        <p:txBody>
          <a:bodyPr wrap="square" lIns="91440" tIns="45720" rIns="91440" bIns="45720" anchor="t">
            <a:spAutoFit/>
          </a:bodyPr>
          <a:lstStyle/>
          <a:p>
            <a:pPr algn="ctr"/>
            <a:r>
              <a:rPr lang="en-US" sz="1400" b="1">
                <a:solidFill>
                  <a:srgbClr val="5F5F5F"/>
                </a:solidFill>
                <a:latin typeface="Century Gothic" panose="020B0502020202020204" pitchFamily="34" charset="0"/>
                <a:cs typeface="Times New Roman" panose="02020603050405020304" pitchFamily="18" charset="0"/>
              </a:rPr>
              <a:t>CAIA LI Study Guide</a:t>
            </a:r>
          </a:p>
          <a:p>
            <a:pPr algn="ctr"/>
            <a:r>
              <a:rPr lang="en-US" sz="1400" i="1">
                <a:solidFill>
                  <a:srgbClr val="5F5F5F"/>
                </a:solidFill>
                <a:latin typeface="Century Gothic"/>
                <a:cs typeface="Times New Roman"/>
              </a:rPr>
              <a:t>Download at CAIA.org</a:t>
            </a:r>
            <a:r>
              <a:rPr lang="en-US" sz="1400">
                <a:solidFill>
                  <a:srgbClr val="5F5F5F"/>
                </a:solidFill>
                <a:latin typeface="Century Gothic"/>
                <a:cs typeface="Times New Roman"/>
              </a:rPr>
              <a:t> </a:t>
            </a:r>
            <a:endParaRPr lang="en-US" sz="1400">
              <a:solidFill>
                <a:srgbClr val="5F5F5F"/>
              </a:solidFill>
              <a:latin typeface="Century Gothic" panose="020B0502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F91CB61F-46ED-910F-E39E-65A34322806D}"/>
              </a:ext>
            </a:extLst>
          </p:cNvPr>
          <p:cNvSpPr txBox="1"/>
          <p:nvPr/>
        </p:nvSpPr>
        <p:spPr>
          <a:xfrm rot="21208455">
            <a:off x="11771647" y="1391333"/>
            <a:ext cx="1451796" cy="307777"/>
          </a:xfrm>
          <a:prstGeom prst="rect">
            <a:avLst/>
          </a:prstGeom>
          <a:solidFill>
            <a:srgbClr val="E67219"/>
          </a:solidFill>
        </p:spPr>
        <p:txBody>
          <a:bodyPr wrap="square">
            <a:spAutoFit/>
          </a:bodyPr>
          <a:lstStyle/>
          <a:p>
            <a:pPr algn="ctr"/>
            <a:r>
              <a:rPr lang="en-US" sz="1400">
                <a:solidFill>
                  <a:schemeClr val="bg1"/>
                </a:solidFill>
                <a:latin typeface="Century Gothic" panose="020B0502020202020204" pitchFamily="34" charset="0"/>
                <a:cs typeface="Times New Roman" panose="02020603050405020304" pitchFamily="18" charset="0"/>
              </a:rPr>
              <a:t>Curriculum</a:t>
            </a:r>
          </a:p>
        </p:txBody>
      </p:sp>
      <p:pic>
        <p:nvPicPr>
          <p:cNvPr id="1026" name="Picture 2" descr="image">
            <a:extLst>
              <a:ext uri="{FF2B5EF4-FFF2-40B4-BE49-F238E27FC236}">
                <a16:creationId xmlns:a16="http://schemas.microsoft.com/office/drawing/2014/main" id="{6642AE43-F458-1D07-3A06-A2DFA35891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20625" y="1630640"/>
            <a:ext cx="2160591" cy="277666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11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7952464-D099-C5BA-79AD-ADA4A2B24846}"/>
              </a:ext>
            </a:extLst>
          </p:cNvPr>
          <p:cNvGrpSpPr/>
          <p:nvPr/>
        </p:nvGrpSpPr>
        <p:grpSpPr>
          <a:xfrm>
            <a:off x="9622156" y="2945622"/>
            <a:ext cx="6148596" cy="5873115"/>
            <a:chOff x="13743925" y="3346739"/>
            <a:chExt cx="5584584" cy="5513881"/>
          </a:xfrm>
        </p:grpSpPr>
        <p:sp>
          <p:nvSpPr>
            <p:cNvPr id="18" name="Rectangle: Rounded Corners 17">
              <a:extLst>
                <a:ext uri="{FF2B5EF4-FFF2-40B4-BE49-F238E27FC236}">
                  <a16:creationId xmlns:a16="http://schemas.microsoft.com/office/drawing/2014/main" id="{7965FBA4-E667-65C7-AA38-6FD449C95859}"/>
                </a:ext>
              </a:extLst>
            </p:cNvPr>
            <p:cNvSpPr/>
            <p:nvPr/>
          </p:nvSpPr>
          <p:spPr>
            <a:xfrm>
              <a:off x="13743925" y="3346739"/>
              <a:ext cx="5584584" cy="5513881"/>
            </a:xfrm>
            <a:prstGeom prst="roundRect">
              <a:avLst/>
            </a:prstGeom>
            <a:solidFill>
              <a:srgbClr val="C3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945F91D-2638-E3C5-D7E8-9F002535D825}"/>
                </a:ext>
              </a:extLst>
            </p:cNvPr>
            <p:cNvSpPr txBox="1"/>
            <p:nvPr/>
          </p:nvSpPr>
          <p:spPr>
            <a:xfrm>
              <a:off x="13831117" y="3628628"/>
              <a:ext cx="5410200" cy="4782141"/>
            </a:xfrm>
            <a:prstGeom prst="rect">
              <a:avLst/>
            </a:prstGeom>
            <a:noFill/>
          </p:spPr>
          <p:txBody>
            <a:bodyPr wrap="square" rtlCol="0">
              <a:spAutoFit/>
            </a:bodyPr>
            <a:lstStyle/>
            <a:p>
              <a:pPr marL="312528" defTabSz="642915">
                <a:spcBef>
                  <a:spcPts val="562"/>
                </a:spcBef>
                <a:buSzPct val="100000"/>
                <a:defRPr sz="1800"/>
              </a:pPr>
              <a:r>
                <a:rPr lang="en-US" sz="2800" b="1">
                  <a:solidFill>
                    <a:srgbClr val="5F5F5F"/>
                  </a:solidFill>
                  <a:latin typeface="Century Gothic" panose="020B0502020202020204" pitchFamily="34" charset="0"/>
                  <a:ea typeface="Century Gothic"/>
                  <a:cs typeface="Century Gothic"/>
                  <a:sym typeface="Century Gothic"/>
                </a:rPr>
                <a:t>Level II : </a:t>
              </a:r>
            </a:p>
            <a:p>
              <a:pPr marL="312528" defTabSz="642915">
                <a:spcBef>
                  <a:spcPts val="562"/>
                </a:spcBef>
                <a:buSzPct val="100000"/>
                <a:defRPr sz="1800"/>
              </a:pPr>
              <a:r>
                <a:rPr lang="en-US" sz="2800" b="1">
                  <a:solidFill>
                    <a:srgbClr val="5F5F5F"/>
                  </a:solidFill>
                  <a:latin typeface="Century Gothic" panose="020B0502020202020204" pitchFamily="34" charset="0"/>
                  <a:ea typeface="Century Gothic"/>
                  <a:cs typeface="Century Gothic"/>
                  <a:sym typeface="Century Gothic"/>
                </a:rPr>
                <a:t>The Allocator’s Approach</a:t>
              </a:r>
            </a:p>
            <a:p>
              <a:pPr marL="690563" indent="-350838" defTabSz="642915">
                <a:spcBef>
                  <a:spcPts val="562"/>
                </a:spcBef>
                <a:buSzPct val="100000"/>
                <a:buFont typeface="Wingdings" panose="05000000000000000000" pitchFamily="2" charset="2"/>
                <a:buChar char="§"/>
                <a:tabLst>
                  <a:tab pos="739775" algn="l"/>
                </a:tabLst>
                <a:defRPr sz="1800"/>
              </a:pPr>
              <a:r>
                <a:rPr lang="en-US" sz="2600">
                  <a:solidFill>
                    <a:srgbClr val="5F5F5F"/>
                  </a:solidFill>
                  <a:latin typeface="Century Gothic" panose="020B0502020202020204" pitchFamily="34" charset="0"/>
                  <a:ea typeface="Century Gothic"/>
                  <a:cs typeface="Century Gothic"/>
                  <a:sym typeface="Century Gothic"/>
                </a:rPr>
                <a:t>Ethics, Regulation, and ESG</a:t>
              </a:r>
            </a:p>
            <a:p>
              <a:pPr marL="690563" indent="-350838" defTabSz="642915">
                <a:spcBef>
                  <a:spcPts val="562"/>
                </a:spcBef>
                <a:buSzPct val="100000"/>
                <a:buFont typeface="Wingdings" panose="05000000000000000000" pitchFamily="2" charset="2"/>
                <a:buChar char="§"/>
                <a:tabLst>
                  <a:tab pos="739775" algn="l"/>
                </a:tabLst>
                <a:defRPr sz="1800"/>
              </a:pPr>
              <a:r>
                <a:rPr lang="en-US" sz="2600">
                  <a:solidFill>
                    <a:srgbClr val="5F5F5F"/>
                  </a:solidFill>
                  <a:latin typeface="Century Gothic" panose="020B0502020202020204" pitchFamily="34" charset="0"/>
                  <a:ea typeface="Century Gothic"/>
                  <a:cs typeface="Century Gothic"/>
                  <a:sym typeface="Century Gothic"/>
                </a:rPr>
                <a:t>Models and Methods</a:t>
              </a:r>
            </a:p>
            <a:p>
              <a:pPr marL="690563" indent="-350838" defTabSz="642915">
                <a:spcBef>
                  <a:spcPts val="562"/>
                </a:spcBef>
                <a:buSzPct val="100000"/>
                <a:buFont typeface="Wingdings" panose="05000000000000000000" pitchFamily="2" charset="2"/>
                <a:buChar char="§"/>
                <a:tabLst>
                  <a:tab pos="739775" algn="l"/>
                </a:tabLst>
                <a:defRPr sz="1800"/>
              </a:pPr>
              <a:r>
                <a:rPr lang="en-US" sz="2600">
                  <a:solidFill>
                    <a:srgbClr val="5F5F5F"/>
                  </a:solidFill>
                  <a:latin typeface="Century Gothic" panose="020B0502020202020204" pitchFamily="34" charset="0"/>
                  <a:ea typeface="Century Gothic"/>
                  <a:cs typeface="Century Gothic"/>
                  <a:sym typeface="Century Gothic"/>
                </a:rPr>
                <a:t>Investors and Investment Policy</a:t>
              </a:r>
            </a:p>
            <a:p>
              <a:pPr marL="690563" indent="-350838" defTabSz="642915">
                <a:spcBef>
                  <a:spcPts val="562"/>
                </a:spcBef>
                <a:buSzPct val="100000"/>
                <a:buFont typeface="Wingdings" panose="05000000000000000000" pitchFamily="2" charset="2"/>
                <a:buChar char="§"/>
                <a:tabLst>
                  <a:tab pos="739775" algn="l"/>
                </a:tabLst>
                <a:defRPr sz="1800"/>
              </a:pPr>
              <a:r>
                <a:rPr lang="en-US" sz="2600">
                  <a:solidFill>
                    <a:srgbClr val="5F5F5F"/>
                  </a:solidFill>
                  <a:latin typeface="Century Gothic" panose="020B0502020202020204" pitchFamily="34" charset="0"/>
                  <a:ea typeface="Century Gothic"/>
                  <a:cs typeface="Century Gothic"/>
                  <a:sym typeface="Century Gothic"/>
                </a:rPr>
                <a:t>Risk Management and Asset Allocation</a:t>
              </a:r>
            </a:p>
            <a:p>
              <a:pPr marL="690563" indent="-350838" defTabSz="642915">
                <a:spcBef>
                  <a:spcPts val="562"/>
                </a:spcBef>
                <a:buSzPct val="100000"/>
                <a:buFont typeface="Wingdings" panose="05000000000000000000" pitchFamily="2" charset="2"/>
                <a:buChar char="§"/>
                <a:tabLst>
                  <a:tab pos="739775" algn="l"/>
                </a:tabLst>
                <a:defRPr sz="1800"/>
              </a:pPr>
              <a:r>
                <a:rPr lang="en-US" sz="2600">
                  <a:solidFill>
                    <a:srgbClr val="5F5F5F"/>
                  </a:solidFill>
                  <a:latin typeface="Century Gothic" panose="020B0502020202020204" pitchFamily="34" charset="0"/>
                  <a:ea typeface="Century Gothic"/>
                  <a:cs typeface="Century Gothic"/>
                  <a:sym typeface="Century Gothic"/>
                </a:rPr>
                <a:t>Due Diligence and Manager Selection</a:t>
              </a:r>
            </a:p>
            <a:p>
              <a:pPr marL="690563" indent="-350838" defTabSz="642915">
                <a:spcBef>
                  <a:spcPts val="562"/>
                </a:spcBef>
                <a:buSzPct val="100000"/>
                <a:buFont typeface="Wingdings" panose="05000000000000000000" pitchFamily="2" charset="2"/>
                <a:buChar char="§"/>
                <a:tabLst>
                  <a:tab pos="739775" algn="l"/>
                </a:tabLst>
                <a:defRPr sz="1800"/>
              </a:pPr>
              <a:r>
                <a:rPr lang="en-US" sz="2600">
                  <a:solidFill>
                    <a:srgbClr val="5F5F5F"/>
                  </a:solidFill>
                  <a:latin typeface="Century Gothic" panose="020B0502020202020204" pitchFamily="34" charset="0"/>
                  <a:ea typeface="Century Gothic"/>
                  <a:cs typeface="Century Gothic"/>
                  <a:sym typeface="Century Gothic"/>
                </a:rPr>
                <a:t>Emerging Topics</a:t>
              </a:r>
            </a:p>
            <a:p>
              <a:r>
                <a:rPr lang="en-US" sz="2600">
                  <a:solidFill>
                    <a:srgbClr val="5F5F5F"/>
                  </a:solidFill>
                </a:rPr>
                <a:t> </a:t>
              </a:r>
            </a:p>
          </p:txBody>
        </p:sp>
      </p:grpSp>
      <p:grpSp>
        <p:nvGrpSpPr>
          <p:cNvPr id="25" name="object 2">
            <a:extLst>
              <a:ext uri="{FF2B5EF4-FFF2-40B4-BE49-F238E27FC236}">
                <a16:creationId xmlns:a16="http://schemas.microsoft.com/office/drawing/2014/main" id="{6CC76290-2574-3203-90F5-40A2D4DB57AA}"/>
              </a:ext>
            </a:extLst>
          </p:cNvPr>
          <p:cNvGrpSpPr/>
          <p:nvPr/>
        </p:nvGrpSpPr>
        <p:grpSpPr>
          <a:xfrm>
            <a:off x="24714" y="-25743"/>
            <a:ext cx="5157470" cy="10287613"/>
            <a:chOff x="0" y="0"/>
            <a:chExt cx="5157470" cy="10287613"/>
          </a:xfrm>
        </p:grpSpPr>
        <p:sp>
          <p:nvSpPr>
            <p:cNvPr id="26" name="object 3">
              <a:extLst>
                <a:ext uri="{FF2B5EF4-FFF2-40B4-BE49-F238E27FC236}">
                  <a16:creationId xmlns:a16="http://schemas.microsoft.com/office/drawing/2014/main" id="{062A2B02-E41F-ADB6-9C66-FC8BE2BCE2AF}"/>
                </a:ext>
              </a:extLst>
            </p:cNvPr>
            <p:cNvSpPr/>
            <p:nvPr/>
          </p:nvSpPr>
          <p:spPr>
            <a:xfrm>
              <a:off x="0" y="4414498"/>
              <a:ext cx="5157470" cy="5873115"/>
            </a:xfrm>
            <a:custGeom>
              <a:avLst/>
              <a:gdLst/>
              <a:ahLst/>
              <a:cxnLst/>
              <a:rect l="l" t="t" r="r" b="b"/>
              <a:pathLst>
                <a:path w="5157470" h="5873115">
                  <a:moveTo>
                    <a:pt x="5142887" y="4242156"/>
                  </a:moveTo>
                  <a:lnTo>
                    <a:pt x="5138729" y="4280413"/>
                  </a:lnTo>
                  <a:lnTo>
                    <a:pt x="5134023" y="4318711"/>
                  </a:lnTo>
                  <a:lnTo>
                    <a:pt x="5128764" y="4357048"/>
                  </a:lnTo>
                  <a:lnTo>
                    <a:pt x="5122943" y="4395419"/>
                  </a:lnTo>
                  <a:lnTo>
                    <a:pt x="5116554" y="4433821"/>
                  </a:lnTo>
                  <a:lnTo>
                    <a:pt x="5109591" y="4472252"/>
                  </a:lnTo>
                  <a:lnTo>
                    <a:pt x="5102045" y="4510707"/>
                  </a:lnTo>
                  <a:lnTo>
                    <a:pt x="5093910" y="4549184"/>
                  </a:lnTo>
                  <a:lnTo>
                    <a:pt x="5085178" y="4587680"/>
                  </a:lnTo>
                  <a:lnTo>
                    <a:pt x="5075844" y="4626192"/>
                  </a:lnTo>
                  <a:lnTo>
                    <a:pt x="5065900" y="4664715"/>
                  </a:lnTo>
                  <a:lnTo>
                    <a:pt x="5055338" y="4703247"/>
                  </a:lnTo>
                  <a:lnTo>
                    <a:pt x="5044153" y="4741785"/>
                  </a:lnTo>
                  <a:lnTo>
                    <a:pt x="5032336" y="4780325"/>
                  </a:lnTo>
                  <a:lnTo>
                    <a:pt x="5019881" y="4818864"/>
                  </a:lnTo>
                  <a:lnTo>
                    <a:pt x="5006781" y="4857399"/>
                  </a:lnTo>
                  <a:lnTo>
                    <a:pt x="4993029" y="4895927"/>
                  </a:lnTo>
                  <a:lnTo>
                    <a:pt x="4978618" y="4934445"/>
                  </a:lnTo>
                  <a:lnTo>
                    <a:pt x="4963540" y="4972949"/>
                  </a:lnTo>
                  <a:lnTo>
                    <a:pt x="4947790" y="5011436"/>
                  </a:lnTo>
                  <a:lnTo>
                    <a:pt x="4931359" y="5049902"/>
                  </a:lnTo>
                  <a:lnTo>
                    <a:pt x="4914242" y="5088346"/>
                  </a:lnTo>
                  <a:lnTo>
                    <a:pt x="4896430" y="5126762"/>
                  </a:lnTo>
                  <a:lnTo>
                    <a:pt x="4877917" y="5165149"/>
                  </a:lnTo>
                  <a:lnTo>
                    <a:pt x="4858696" y="5203503"/>
                  </a:lnTo>
                  <a:lnTo>
                    <a:pt x="4838759" y="5241821"/>
                  </a:lnTo>
                  <a:lnTo>
                    <a:pt x="4818101" y="5280099"/>
                  </a:lnTo>
                  <a:lnTo>
                    <a:pt x="4796713" y="5318334"/>
                  </a:lnTo>
                  <a:lnTo>
                    <a:pt x="4774590" y="5356523"/>
                  </a:lnTo>
                  <a:lnTo>
                    <a:pt x="4751723" y="5394663"/>
                  </a:lnTo>
                  <a:lnTo>
                    <a:pt x="4728106" y="5432751"/>
                  </a:lnTo>
                  <a:lnTo>
                    <a:pt x="4703732" y="5470783"/>
                  </a:lnTo>
                  <a:lnTo>
                    <a:pt x="4678593" y="5508756"/>
                  </a:lnTo>
                  <a:lnTo>
                    <a:pt x="4652684" y="5546667"/>
                  </a:lnTo>
                  <a:lnTo>
                    <a:pt x="4625996" y="5584513"/>
                  </a:lnTo>
                  <a:lnTo>
                    <a:pt x="4598524" y="5622290"/>
                  </a:lnTo>
                  <a:lnTo>
                    <a:pt x="4570259" y="5659996"/>
                  </a:lnTo>
                  <a:lnTo>
                    <a:pt x="4541195" y="5697626"/>
                  </a:lnTo>
                  <a:lnTo>
                    <a:pt x="4511325" y="5735179"/>
                  </a:lnTo>
                  <a:lnTo>
                    <a:pt x="4480641" y="5772649"/>
                  </a:lnTo>
                  <a:lnTo>
                    <a:pt x="4449138" y="5810036"/>
                  </a:lnTo>
                  <a:lnTo>
                    <a:pt x="4416807" y="5847334"/>
                  </a:lnTo>
                  <a:lnTo>
                    <a:pt x="0" y="5872500"/>
                  </a:lnTo>
                  <a:lnTo>
                    <a:pt x="0" y="123713"/>
                  </a:lnTo>
                  <a:lnTo>
                    <a:pt x="85189" y="105383"/>
                  </a:lnTo>
                  <a:lnTo>
                    <a:pt x="138880" y="94626"/>
                  </a:lnTo>
                  <a:lnTo>
                    <a:pt x="192478" y="84466"/>
                  </a:lnTo>
                  <a:lnTo>
                    <a:pt x="245978" y="74899"/>
                  </a:lnTo>
                  <a:lnTo>
                    <a:pt x="299375" y="65922"/>
                  </a:lnTo>
                  <a:lnTo>
                    <a:pt x="352665" y="57532"/>
                  </a:lnTo>
                  <a:lnTo>
                    <a:pt x="405843" y="49726"/>
                  </a:lnTo>
                  <a:lnTo>
                    <a:pt x="458903" y="42501"/>
                  </a:lnTo>
                  <a:lnTo>
                    <a:pt x="511842" y="35854"/>
                  </a:lnTo>
                  <a:lnTo>
                    <a:pt x="564655" y="29782"/>
                  </a:lnTo>
                  <a:lnTo>
                    <a:pt x="617337" y="24281"/>
                  </a:lnTo>
                  <a:lnTo>
                    <a:pt x="669882" y="19349"/>
                  </a:lnTo>
                  <a:lnTo>
                    <a:pt x="722287" y="14983"/>
                  </a:lnTo>
                  <a:lnTo>
                    <a:pt x="774547" y="11180"/>
                  </a:lnTo>
                  <a:lnTo>
                    <a:pt x="826657" y="7935"/>
                  </a:lnTo>
                  <a:lnTo>
                    <a:pt x="878611" y="5248"/>
                  </a:lnTo>
                  <a:lnTo>
                    <a:pt x="930406" y="3113"/>
                  </a:lnTo>
                  <a:lnTo>
                    <a:pt x="982037" y="1529"/>
                  </a:lnTo>
                  <a:lnTo>
                    <a:pt x="1033499" y="492"/>
                  </a:lnTo>
                  <a:lnTo>
                    <a:pt x="1084787" y="0"/>
                  </a:lnTo>
                  <a:lnTo>
                    <a:pt x="1135896" y="48"/>
                  </a:lnTo>
                  <a:lnTo>
                    <a:pt x="1186822" y="634"/>
                  </a:lnTo>
                  <a:lnTo>
                    <a:pt x="1237560" y="1755"/>
                  </a:lnTo>
                  <a:lnTo>
                    <a:pt x="1288105" y="3408"/>
                  </a:lnTo>
                  <a:lnTo>
                    <a:pt x="1338453" y="5590"/>
                  </a:lnTo>
                  <a:lnTo>
                    <a:pt x="1388598" y="8298"/>
                  </a:lnTo>
                  <a:lnTo>
                    <a:pt x="1438537" y="11528"/>
                  </a:lnTo>
                  <a:lnTo>
                    <a:pt x="1488263" y="15278"/>
                  </a:lnTo>
                  <a:lnTo>
                    <a:pt x="1537774" y="19544"/>
                  </a:lnTo>
                  <a:lnTo>
                    <a:pt x="1587062" y="24324"/>
                  </a:lnTo>
                  <a:lnTo>
                    <a:pt x="1636125" y="29614"/>
                  </a:lnTo>
                  <a:lnTo>
                    <a:pt x="1684957" y="35412"/>
                  </a:lnTo>
                  <a:lnTo>
                    <a:pt x="1733554" y="41713"/>
                  </a:lnTo>
                  <a:lnTo>
                    <a:pt x="1781910" y="48516"/>
                  </a:lnTo>
                  <a:lnTo>
                    <a:pt x="1830022" y="55817"/>
                  </a:lnTo>
                  <a:lnTo>
                    <a:pt x="1877884" y="63613"/>
                  </a:lnTo>
                  <a:lnTo>
                    <a:pt x="1925491" y="71901"/>
                  </a:lnTo>
                  <a:lnTo>
                    <a:pt x="1972839" y="80678"/>
                  </a:lnTo>
                  <a:lnTo>
                    <a:pt x="2019923" y="89941"/>
                  </a:lnTo>
                  <a:lnTo>
                    <a:pt x="2066739" y="99686"/>
                  </a:lnTo>
                  <a:lnTo>
                    <a:pt x="2113281" y="109912"/>
                  </a:lnTo>
                  <a:lnTo>
                    <a:pt x="2159545" y="120613"/>
                  </a:lnTo>
                  <a:lnTo>
                    <a:pt x="2205526" y="131789"/>
                  </a:lnTo>
                  <a:lnTo>
                    <a:pt x="2251219" y="143434"/>
                  </a:lnTo>
                  <a:lnTo>
                    <a:pt x="2296620" y="155548"/>
                  </a:lnTo>
                  <a:lnTo>
                    <a:pt x="2341724" y="168125"/>
                  </a:lnTo>
                  <a:lnTo>
                    <a:pt x="2386526" y="181164"/>
                  </a:lnTo>
                  <a:lnTo>
                    <a:pt x="2431022" y="194661"/>
                  </a:lnTo>
                  <a:lnTo>
                    <a:pt x="2475206" y="208613"/>
                  </a:lnTo>
                  <a:lnTo>
                    <a:pt x="2519074" y="223018"/>
                  </a:lnTo>
                  <a:lnTo>
                    <a:pt x="2562621" y="237871"/>
                  </a:lnTo>
                  <a:lnTo>
                    <a:pt x="2605842" y="253170"/>
                  </a:lnTo>
                  <a:lnTo>
                    <a:pt x="2648733" y="268912"/>
                  </a:lnTo>
                  <a:lnTo>
                    <a:pt x="2691289" y="285094"/>
                  </a:lnTo>
                  <a:lnTo>
                    <a:pt x="2733506" y="301713"/>
                  </a:lnTo>
                  <a:lnTo>
                    <a:pt x="2775377" y="318765"/>
                  </a:lnTo>
                  <a:lnTo>
                    <a:pt x="2816900" y="336248"/>
                  </a:lnTo>
                  <a:lnTo>
                    <a:pt x="2858068" y="354158"/>
                  </a:lnTo>
                  <a:lnTo>
                    <a:pt x="2898877" y="372493"/>
                  </a:lnTo>
                  <a:lnTo>
                    <a:pt x="2939323" y="391249"/>
                  </a:lnTo>
                  <a:lnTo>
                    <a:pt x="2979401" y="410423"/>
                  </a:lnTo>
                  <a:lnTo>
                    <a:pt x="3019106" y="430013"/>
                  </a:lnTo>
                  <a:lnTo>
                    <a:pt x="3058433" y="450015"/>
                  </a:lnTo>
                  <a:lnTo>
                    <a:pt x="3097377" y="470426"/>
                  </a:lnTo>
                  <a:lnTo>
                    <a:pt x="3135934" y="491243"/>
                  </a:lnTo>
                  <a:lnTo>
                    <a:pt x="3174100" y="512463"/>
                  </a:lnTo>
                  <a:lnTo>
                    <a:pt x="3211868" y="534083"/>
                  </a:lnTo>
                  <a:lnTo>
                    <a:pt x="3249235" y="556100"/>
                  </a:lnTo>
                  <a:lnTo>
                    <a:pt x="3286196" y="578510"/>
                  </a:lnTo>
                  <a:lnTo>
                    <a:pt x="3322746" y="601311"/>
                  </a:lnTo>
                  <a:lnTo>
                    <a:pt x="3358880" y="624500"/>
                  </a:lnTo>
                  <a:lnTo>
                    <a:pt x="3394594" y="648073"/>
                  </a:lnTo>
                  <a:lnTo>
                    <a:pt x="3429882" y="672028"/>
                  </a:lnTo>
                  <a:lnTo>
                    <a:pt x="3464741" y="696361"/>
                  </a:lnTo>
                  <a:lnTo>
                    <a:pt x="3499164" y="721070"/>
                  </a:lnTo>
                  <a:lnTo>
                    <a:pt x="3533149" y="746151"/>
                  </a:lnTo>
                  <a:lnTo>
                    <a:pt x="3566689" y="771601"/>
                  </a:lnTo>
                  <a:lnTo>
                    <a:pt x="3599781" y="797417"/>
                  </a:lnTo>
                  <a:lnTo>
                    <a:pt x="3632418" y="823597"/>
                  </a:lnTo>
                  <a:lnTo>
                    <a:pt x="3664598" y="850136"/>
                  </a:lnTo>
                  <a:lnTo>
                    <a:pt x="3696314" y="877032"/>
                  </a:lnTo>
                  <a:lnTo>
                    <a:pt x="3727562" y="904282"/>
                  </a:lnTo>
                  <a:lnTo>
                    <a:pt x="3758338" y="931883"/>
                  </a:lnTo>
                  <a:lnTo>
                    <a:pt x="3788636" y="959832"/>
                  </a:lnTo>
                  <a:lnTo>
                    <a:pt x="3818453" y="988125"/>
                  </a:lnTo>
                  <a:lnTo>
                    <a:pt x="3847782" y="1016760"/>
                  </a:lnTo>
                  <a:lnTo>
                    <a:pt x="3876620" y="1045733"/>
                  </a:lnTo>
                  <a:lnTo>
                    <a:pt x="3904961" y="1075042"/>
                  </a:lnTo>
                  <a:lnTo>
                    <a:pt x="3932802" y="1104683"/>
                  </a:lnTo>
                  <a:lnTo>
                    <a:pt x="3960136" y="1134654"/>
                  </a:lnTo>
                  <a:lnTo>
                    <a:pt x="3986960" y="1164951"/>
                  </a:lnTo>
                  <a:lnTo>
                    <a:pt x="4013269" y="1195571"/>
                  </a:lnTo>
                  <a:lnTo>
                    <a:pt x="4044107" y="1232381"/>
                  </a:lnTo>
                  <a:lnTo>
                    <a:pt x="4075501" y="1270620"/>
                  </a:lnTo>
                  <a:lnTo>
                    <a:pt x="4107395" y="1310262"/>
                  </a:lnTo>
                  <a:lnTo>
                    <a:pt x="4139733" y="1351280"/>
                  </a:lnTo>
                  <a:lnTo>
                    <a:pt x="4172460" y="1393650"/>
                  </a:lnTo>
                  <a:lnTo>
                    <a:pt x="4205519" y="1437345"/>
                  </a:lnTo>
                  <a:lnTo>
                    <a:pt x="4238854" y="1482340"/>
                  </a:lnTo>
                  <a:lnTo>
                    <a:pt x="4272409" y="1528609"/>
                  </a:lnTo>
                  <a:lnTo>
                    <a:pt x="4306128" y="1576125"/>
                  </a:lnTo>
                  <a:lnTo>
                    <a:pt x="4339956" y="1624864"/>
                  </a:lnTo>
                  <a:lnTo>
                    <a:pt x="4373836" y="1674799"/>
                  </a:lnTo>
                  <a:lnTo>
                    <a:pt x="4407712" y="1725904"/>
                  </a:lnTo>
                  <a:lnTo>
                    <a:pt x="4441528" y="1778154"/>
                  </a:lnTo>
                  <a:lnTo>
                    <a:pt x="4475228" y="1831524"/>
                  </a:lnTo>
                  <a:lnTo>
                    <a:pt x="4508757" y="1885986"/>
                  </a:lnTo>
                  <a:lnTo>
                    <a:pt x="4542057" y="1941516"/>
                  </a:lnTo>
                  <a:lnTo>
                    <a:pt x="4575074" y="1998087"/>
                  </a:lnTo>
                  <a:lnTo>
                    <a:pt x="4607750" y="2055674"/>
                  </a:lnTo>
                  <a:lnTo>
                    <a:pt x="4640031" y="2114251"/>
                  </a:lnTo>
                  <a:lnTo>
                    <a:pt x="4671859" y="2173793"/>
                  </a:lnTo>
                  <a:lnTo>
                    <a:pt x="4703180" y="2234272"/>
                  </a:lnTo>
                  <a:lnTo>
                    <a:pt x="4733937" y="2295665"/>
                  </a:lnTo>
                  <a:lnTo>
                    <a:pt x="4764073" y="2357944"/>
                  </a:lnTo>
                  <a:lnTo>
                    <a:pt x="4793534" y="2421084"/>
                  </a:lnTo>
                  <a:lnTo>
                    <a:pt x="4822263" y="2485059"/>
                  </a:lnTo>
                  <a:lnTo>
                    <a:pt x="4850203" y="2549843"/>
                  </a:lnTo>
                  <a:lnTo>
                    <a:pt x="4877300" y="2615412"/>
                  </a:lnTo>
                  <a:lnTo>
                    <a:pt x="4903496" y="2681738"/>
                  </a:lnTo>
                  <a:lnTo>
                    <a:pt x="4928737" y="2748796"/>
                  </a:lnTo>
                  <a:lnTo>
                    <a:pt x="4952965" y="2816560"/>
                  </a:lnTo>
                  <a:lnTo>
                    <a:pt x="4976125" y="2885004"/>
                  </a:lnTo>
                  <a:lnTo>
                    <a:pt x="4998161" y="2954103"/>
                  </a:lnTo>
                  <a:lnTo>
                    <a:pt x="5019017" y="3023831"/>
                  </a:lnTo>
                  <a:lnTo>
                    <a:pt x="5038637" y="3094162"/>
                  </a:lnTo>
                  <a:lnTo>
                    <a:pt x="5056964" y="3165070"/>
                  </a:lnTo>
                  <a:lnTo>
                    <a:pt x="5073944" y="3236530"/>
                  </a:lnTo>
                  <a:lnTo>
                    <a:pt x="5089519" y="3308515"/>
                  </a:lnTo>
                  <a:lnTo>
                    <a:pt x="5103634" y="3381000"/>
                  </a:lnTo>
                  <a:lnTo>
                    <a:pt x="5116233" y="3453959"/>
                  </a:lnTo>
                  <a:lnTo>
                    <a:pt x="5127259" y="3527366"/>
                  </a:lnTo>
                  <a:lnTo>
                    <a:pt x="5136658" y="3601195"/>
                  </a:lnTo>
                  <a:lnTo>
                    <a:pt x="5144372" y="3675422"/>
                  </a:lnTo>
                  <a:lnTo>
                    <a:pt x="5150345" y="3750019"/>
                  </a:lnTo>
                  <a:lnTo>
                    <a:pt x="5154523" y="3824961"/>
                  </a:lnTo>
                  <a:lnTo>
                    <a:pt x="5156848" y="3900222"/>
                  </a:lnTo>
                  <a:lnTo>
                    <a:pt x="5157298" y="3937964"/>
                  </a:lnTo>
                  <a:lnTo>
                    <a:pt x="5157265" y="3975776"/>
                  </a:lnTo>
                  <a:lnTo>
                    <a:pt x="5155717" y="4051599"/>
                  </a:lnTo>
                  <a:lnTo>
                    <a:pt x="5152150" y="4127663"/>
                  </a:lnTo>
                  <a:lnTo>
                    <a:pt x="5149590" y="4165777"/>
                  </a:lnTo>
                  <a:lnTo>
                    <a:pt x="5146505" y="4203943"/>
                  </a:lnTo>
                  <a:lnTo>
                    <a:pt x="5142887" y="4242156"/>
                  </a:lnTo>
                  <a:close/>
                </a:path>
              </a:pathLst>
            </a:custGeom>
            <a:solidFill>
              <a:srgbClr val="E76A18"/>
            </a:solidFill>
          </p:spPr>
          <p:txBody>
            <a:bodyPr wrap="square" lIns="0" tIns="0" rIns="0" bIns="0" rtlCol="0"/>
            <a:lstStyle/>
            <a:p>
              <a:endParaRPr/>
            </a:p>
          </p:txBody>
        </p:sp>
        <p:sp>
          <p:nvSpPr>
            <p:cNvPr id="27" name="object 4">
              <a:extLst>
                <a:ext uri="{FF2B5EF4-FFF2-40B4-BE49-F238E27FC236}">
                  <a16:creationId xmlns:a16="http://schemas.microsoft.com/office/drawing/2014/main" id="{3037DD2F-A3AB-13BA-2EAD-9F056A708B47}"/>
                </a:ext>
              </a:extLst>
            </p:cNvPr>
            <p:cNvSpPr/>
            <p:nvPr/>
          </p:nvSpPr>
          <p:spPr>
            <a:xfrm>
              <a:off x="0" y="0"/>
              <a:ext cx="4900295" cy="5773420"/>
            </a:xfrm>
            <a:custGeom>
              <a:avLst/>
              <a:gdLst/>
              <a:ahLst/>
              <a:cxnLst/>
              <a:rect l="l" t="t" r="r" b="b"/>
              <a:pathLst>
                <a:path w="4900295" h="5773420">
                  <a:moveTo>
                    <a:pt x="1485431" y="5773178"/>
                  </a:moveTo>
                  <a:lnTo>
                    <a:pt x="1437236" y="5772844"/>
                  </a:lnTo>
                  <a:lnTo>
                    <a:pt x="1389120" y="5771844"/>
                  </a:lnTo>
                  <a:lnTo>
                    <a:pt x="1341169" y="5770183"/>
                  </a:lnTo>
                  <a:lnTo>
                    <a:pt x="1293387" y="5767864"/>
                  </a:lnTo>
                  <a:lnTo>
                    <a:pt x="1245780" y="5764894"/>
                  </a:lnTo>
                  <a:lnTo>
                    <a:pt x="1198351" y="5761275"/>
                  </a:lnTo>
                  <a:lnTo>
                    <a:pt x="1151105" y="5757012"/>
                  </a:lnTo>
                  <a:lnTo>
                    <a:pt x="1104046" y="5752110"/>
                  </a:lnTo>
                  <a:lnTo>
                    <a:pt x="1057179" y="5746573"/>
                  </a:lnTo>
                  <a:lnTo>
                    <a:pt x="1010508" y="5740405"/>
                  </a:lnTo>
                  <a:lnTo>
                    <a:pt x="964037" y="5733611"/>
                  </a:lnTo>
                  <a:lnTo>
                    <a:pt x="917771" y="5726196"/>
                  </a:lnTo>
                  <a:lnTo>
                    <a:pt x="871714" y="5718163"/>
                  </a:lnTo>
                  <a:lnTo>
                    <a:pt x="825871" y="5709517"/>
                  </a:lnTo>
                  <a:lnTo>
                    <a:pt x="780246" y="5700262"/>
                  </a:lnTo>
                  <a:lnTo>
                    <a:pt x="734843" y="5690403"/>
                  </a:lnTo>
                  <a:lnTo>
                    <a:pt x="689667" y="5679944"/>
                  </a:lnTo>
                  <a:lnTo>
                    <a:pt x="644722" y="5668890"/>
                  </a:lnTo>
                  <a:lnTo>
                    <a:pt x="600013" y="5657244"/>
                  </a:lnTo>
                  <a:lnTo>
                    <a:pt x="555543" y="5645012"/>
                  </a:lnTo>
                  <a:lnTo>
                    <a:pt x="511318" y="5632198"/>
                  </a:lnTo>
                  <a:lnTo>
                    <a:pt x="467341" y="5618806"/>
                  </a:lnTo>
                  <a:lnTo>
                    <a:pt x="423618" y="5604840"/>
                  </a:lnTo>
                  <a:lnTo>
                    <a:pt x="380152" y="5590305"/>
                  </a:lnTo>
                  <a:lnTo>
                    <a:pt x="336947" y="5575205"/>
                  </a:lnTo>
                  <a:lnTo>
                    <a:pt x="294010" y="5559545"/>
                  </a:lnTo>
                  <a:lnTo>
                    <a:pt x="251342" y="5543329"/>
                  </a:lnTo>
                  <a:lnTo>
                    <a:pt x="208950" y="5526562"/>
                  </a:lnTo>
                  <a:lnTo>
                    <a:pt x="166837" y="5509247"/>
                  </a:lnTo>
                  <a:lnTo>
                    <a:pt x="125008" y="5491389"/>
                  </a:lnTo>
                  <a:lnTo>
                    <a:pt x="83467" y="5472993"/>
                  </a:lnTo>
                  <a:lnTo>
                    <a:pt x="42219" y="5454063"/>
                  </a:lnTo>
                  <a:lnTo>
                    <a:pt x="1268" y="5434604"/>
                  </a:lnTo>
                  <a:lnTo>
                    <a:pt x="0" y="5433980"/>
                  </a:lnTo>
                  <a:lnTo>
                    <a:pt x="0" y="0"/>
                  </a:lnTo>
                  <a:lnTo>
                    <a:pt x="3954838" y="0"/>
                  </a:lnTo>
                  <a:lnTo>
                    <a:pt x="3978000" y="24403"/>
                  </a:lnTo>
                  <a:lnTo>
                    <a:pt x="4008429" y="57312"/>
                  </a:lnTo>
                  <a:lnTo>
                    <a:pt x="4038430" y="90619"/>
                  </a:lnTo>
                  <a:lnTo>
                    <a:pt x="4067998" y="124320"/>
                  </a:lnTo>
                  <a:lnTo>
                    <a:pt x="4097128" y="158410"/>
                  </a:lnTo>
                  <a:lnTo>
                    <a:pt x="4125817" y="192885"/>
                  </a:lnTo>
                  <a:lnTo>
                    <a:pt x="4154059" y="227740"/>
                  </a:lnTo>
                  <a:lnTo>
                    <a:pt x="4181851" y="262971"/>
                  </a:lnTo>
                  <a:lnTo>
                    <a:pt x="4209187" y="298573"/>
                  </a:lnTo>
                  <a:lnTo>
                    <a:pt x="4236064" y="334543"/>
                  </a:lnTo>
                  <a:lnTo>
                    <a:pt x="4262478" y="370876"/>
                  </a:lnTo>
                  <a:lnTo>
                    <a:pt x="4288423" y="407567"/>
                  </a:lnTo>
                  <a:lnTo>
                    <a:pt x="4313896" y="444612"/>
                  </a:lnTo>
                  <a:lnTo>
                    <a:pt x="4338892" y="482007"/>
                  </a:lnTo>
                  <a:lnTo>
                    <a:pt x="4363406" y="519747"/>
                  </a:lnTo>
                  <a:lnTo>
                    <a:pt x="4387435" y="557828"/>
                  </a:lnTo>
                  <a:lnTo>
                    <a:pt x="4410973" y="596246"/>
                  </a:lnTo>
                  <a:lnTo>
                    <a:pt x="4434017" y="634995"/>
                  </a:lnTo>
                  <a:lnTo>
                    <a:pt x="4456563" y="674072"/>
                  </a:lnTo>
                  <a:lnTo>
                    <a:pt x="4478605" y="713473"/>
                  </a:lnTo>
                  <a:lnTo>
                    <a:pt x="4500139" y="753192"/>
                  </a:lnTo>
                  <a:lnTo>
                    <a:pt x="4521161" y="793226"/>
                  </a:lnTo>
                  <a:lnTo>
                    <a:pt x="4541667" y="833570"/>
                  </a:lnTo>
                  <a:lnTo>
                    <a:pt x="4561651" y="874220"/>
                  </a:lnTo>
                  <a:lnTo>
                    <a:pt x="4581111" y="915172"/>
                  </a:lnTo>
                  <a:lnTo>
                    <a:pt x="4600041" y="956420"/>
                  </a:lnTo>
                  <a:lnTo>
                    <a:pt x="4618437" y="997961"/>
                  </a:lnTo>
                  <a:lnTo>
                    <a:pt x="4636294" y="1039790"/>
                  </a:lnTo>
                  <a:lnTo>
                    <a:pt x="4653609" y="1081903"/>
                  </a:lnTo>
                  <a:lnTo>
                    <a:pt x="4670377" y="1124295"/>
                  </a:lnTo>
                  <a:lnTo>
                    <a:pt x="4686593" y="1166962"/>
                  </a:lnTo>
                  <a:lnTo>
                    <a:pt x="4702253" y="1209900"/>
                  </a:lnTo>
                  <a:lnTo>
                    <a:pt x="4717353" y="1253104"/>
                  </a:lnTo>
                  <a:lnTo>
                    <a:pt x="4731887" y="1296570"/>
                  </a:lnTo>
                  <a:lnTo>
                    <a:pt x="4745853" y="1340294"/>
                  </a:lnTo>
                  <a:lnTo>
                    <a:pt x="4759246" y="1384270"/>
                  </a:lnTo>
                  <a:lnTo>
                    <a:pt x="4772060" y="1428495"/>
                  </a:lnTo>
                  <a:lnTo>
                    <a:pt x="4784292" y="1472965"/>
                  </a:lnTo>
                  <a:lnTo>
                    <a:pt x="4795937" y="1517675"/>
                  </a:lnTo>
                  <a:lnTo>
                    <a:pt x="4806992" y="1562620"/>
                  </a:lnTo>
                  <a:lnTo>
                    <a:pt x="4817450" y="1607796"/>
                  </a:lnTo>
                  <a:lnTo>
                    <a:pt x="4827309" y="1653199"/>
                  </a:lnTo>
                  <a:lnTo>
                    <a:pt x="4836564" y="1698824"/>
                  </a:lnTo>
                  <a:lnTo>
                    <a:pt x="4845210" y="1744667"/>
                  </a:lnTo>
                  <a:lnTo>
                    <a:pt x="4853243" y="1790724"/>
                  </a:lnTo>
                  <a:lnTo>
                    <a:pt x="4860659" y="1836990"/>
                  </a:lnTo>
                  <a:lnTo>
                    <a:pt x="4867453" y="1883460"/>
                  </a:lnTo>
                  <a:lnTo>
                    <a:pt x="4873620" y="1930132"/>
                  </a:lnTo>
                  <a:lnTo>
                    <a:pt x="4879157" y="1976999"/>
                  </a:lnTo>
                  <a:lnTo>
                    <a:pt x="4884059" y="2024058"/>
                  </a:lnTo>
                  <a:lnTo>
                    <a:pt x="4888322" y="2071304"/>
                  </a:lnTo>
                  <a:lnTo>
                    <a:pt x="4891941" y="2118732"/>
                  </a:lnTo>
                  <a:lnTo>
                    <a:pt x="4894912" y="2166340"/>
                  </a:lnTo>
                  <a:lnTo>
                    <a:pt x="4897230" y="2214121"/>
                  </a:lnTo>
                  <a:lnTo>
                    <a:pt x="4898892" y="2262072"/>
                  </a:lnTo>
                  <a:lnTo>
                    <a:pt x="4899892" y="2310189"/>
                  </a:lnTo>
                  <a:lnTo>
                    <a:pt x="4900226" y="2358486"/>
                  </a:lnTo>
                  <a:lnTo>
                    <a:pt x="4899892" y="2406743"/>
                  </a:lnTo>
                  <a:lnTo>
                    <a:pt x="4898892" y="2454859"/>
                  </a:lnTo>
                  <a:lnTo>
                    <a:pt x="4897230" y="2502811"/>
                  </a:lnTo>
                  <a:lnTo>
                    <a:pt x="4894912" y="2550592"/>
                  </a:lnTo>
                  <a:lnTo>
                    <a:pt x="4891941" y="2598199"/>
                  </a:lnTo>
                  <a:lnTo>
                    <a:pt x="4888322" y="2645628"/>
                  </a:lnTo>
                  <a:lnTo>
                    <a:pt x="4884059" y="2692874"/>
                  </a:lnTo>
                  <a:lnTo>
                    <a:pt x="4879157" y="2739933"/>
                  </a:lnTo>
                  <a:lnTo>
                    <a:pt x="4873620" y="2786800"/>
                  </a:lnTo>
                  <a:lnTo>
                    <a:pt x="4867453" y="2833471"/>
                  </a:lnTo>
                  <a:lnTo>
                    <a:pt x="4860659" y="2879942"/>
                  </a:lnTo>
                  <a:lnTo>
                    <a:pt x="4853243" y="2926208"/>
                  </a:lnTo>
                  <a:lnTo>
                    <a:pt x="4845210" y="2972265"/>
                  </a:lnTo>
                  <a:lnTo>
                    <a:pt x="4836564" y="3018108"/>
                  </a:lnTo>
                  <a:lnTo>
                    <a:pt x="4827309" y="3063733"/>
                  </a:lnTo>
                  <a:lnTo>
                    <a:pt x="4817450" y="3109136"/>
                  </a:lnTo>
                  <a:lnTo>
                    <a:pt x="4806992" y="3154312"/>
                  </a:lnTo>
                  <a:lnTo>
                    <a:pt x="4795937" y="3199257"/>
                  </a:lnTo>
                  <a:lnTo>
                    <a:pt x="4784292" y="3243967"/>
                  </a:lnTo>
                  <a:lnTo>
                    <a:pt x="4772060" y="3288436"/>
                  </a:lnTo>
                  <a:lnTo>
                    <a:pt x="4759246" y="3332661"/>
                  </a:lnTo>
                  <a:lnTo>
                    <a:pt x="4745853" y="3376638"/>
                  </a:lnTo>
                  <a:lnTo>
                    <a:pt x="4731887" y="3420362"/>
                  </a:lnTo>
                  <a:lnTo>
                    <a:pt x="4717353" y="3463828"/>
                  </a:lnTo>
                  <a:lnTo>
                    <a:pt x="4702253" y="3507032"/>
                  </a:lnTo>
                  <a:lnTo>
                    <a:pt x="4686593" y="3549970"/>
                  </a:lnTo>
                  <a:lnTo>
                    <a:pt x="4670377" y="3592637"/>
                  </a:lnTo>
                  <a:lnTo>
                    <a:pt x="4653609" y="3635029"/>
                  </a:lnTo>
                  <a:lnTo>
                    <a:pt x="4636294" y="3677142"/>
                  </a:lnTo>
                  <a:lnTo>
                    <a:pt x="4618437" y="3718971"/>
                  </a:lnTo>
                  <a:lnTo>
                    <a:pt x="4600041" y="3760512"/>
                  </a:lnTo>
                  <a:lnTo>
                    <a:pt x="4581111" y="3801760"/>
                  </a:lnTo>
                  <a:lnTo>
                    <a:pt x="4561651" y="3842711"/>
                  </a:lnTo>
                  <a:lnTo>
                    <a:pt x="4541667" y="3883361"/>
                  </a:lnTo>
                  <a:lnTo>
                    <a:pt x="4521161" y="3923705"/>
                  </a:lnTo>
                  <a:lnTo>
                    <a:pt x="4500139" y="3963739"/>
                  </a:lnTo>
                  <a:lnTo>
                    <a:pt x="4478605" y="4003459"/>
                  </a:lnTo>
                  <a:lnTo>
                    <a:pt x="4456563" y="4042859"/>
                  </a:lnTo>
                  <a:lnTo>
                    <a:pt x="4434017" y="4081937"/>
                  </a:lnTo>
                  <a:lnTo>
                    <a:pt x="4410973" y="4120686"/>
                  </a:lnTo>
                  <a:lnTo>
                    <a:pt x="4387435" y="4159104"/>
                  </a:lnTo>
                  <a:lnTo>
                    <a:pt x="4363406" y="4197184"/>
                  </a:lnTo>
                  <a:lnTo>
                    <a:pt x="4338892" y="4234925"/>
                  </a:lnTo>
                  <a:lnTo>
                    <a:pt x="4313896" y="4272319"/>
                  </a:lnTo>
                  <a:lnTo>
                    <a:pt x="4288423" y="4309365"/>
                  </a:lnTo>
                  <a:lnTo>
                    <a:pt x="4262478" y="4346056"/>
                  </a:lnTo>
                  <a:lnTo>
                    <a:pt x="4236064" y="4382388"/>
                  </a:lnTo>
                  <a:lnTo>
                    <a:pt x="4209187" y="4418358"/>
                  </a:lnTo>
                  <a:lnTo>
                    <a:pt x="4181851" y="4453961"/>
                  </a:lnTo>
                  <a:lnTo>
                    <a:pt x="4154059" y="4489192"/>
                  </a:lnTo>
                  <a:lnTo>
                    <a:pt x="4125817" y="4524047"/>
                  </a:lnTo>
                  <a:lnTo>
                    <a:pt x="4097128" y="4558522"/>
                  </a:lnTo>
                  <a:lnTo>
                    <a:pt x="4067998" y="4592612"/>
                  </a:lnTo>
                  <a:lnTo>
                    <a:pt x="4038430" y="4626312"/>
                  </a:lnTo>
                  <a:lnTo>
                    <a:pt x="4008429" y="4659620"/>
                  </a:lnTo>
                  <a:lnTo>
                    <a:pt x="3978000" y="4692529"/>
                  </a:lnTo>
                  <a:lnTo>
                    <a:pt x="3947146" y="4725036"/>
                  </a:lnTo>
                  <a:lnTo>
                    <a:pt x="3915873" y="4757136"/>
                  </a:lnTo>
                  <a:lnTo>
                    <a:pt x="3884183" y="4788825"/>
                  </a:lnTo>
                  <a:lnTo>
                    <a:pt x="3852083" y="4820099"/>
                  </a:lnTo>
                  <a:lnTo>
                    <a:pt x="3819576" y="4850952"/>
                  </a:lnTo>
                  <a:lnTo>
                    <a:pt x="3786667" y="4881382"/>
                  </a:lnTo>
                  <a:lnTo>
                    <a:pt x="3753360" y="4911383"/>
                  </a:lnTo>
                  <a:lnTo>
                    <a:pt x="3719659" y="4940950"/>
                  </a:lnTo>
                  <a:lnTo>
                    <a:pt x="3685569" y="4970081"/>
                  </a:lnTo>
                  <a:lnTo>
                    <a:pt x="3651094" y="4998769"/>
                  </a:lnTo>
                  <a:lnTo>
                    <a:pt x="3616239" y="5027011"/>
                  </a:lnTo>
                  <a:lnTo>
                    <a:pt x="3581008" y="5054803"/>
                  </a:lnTo>
                  <a:lnTo>
                    <a:pt x="3545406" y="5082140"/>
                  </a:lnTo>
                  <a:lnTo>
                    <a:pt x="3509436" y="5109017"/>
                  </a:lnTo>
                  <a:lnTo>
                    <a:pt x="3473103" y="5135430"/>
                  </a:lnTo>
                  <a:lnTo>
                    <a:pt x="3436412" y="5161376"/>
                  </a:lnTo>
                  <a:lnTo>
                    <a:pt x="3399367" y="5186848"/>
                  </a:lnTo>
                  <a:lnTo>
                    <a:pt x="3361972" y="5211844"/>
                  </a:lnTo>
                  <a:lnTo>
                    <a:pt x="3324232" y="5236359"/>
                  </a:lnTo>
                  <a:lnTo>
                    <a:pt x="3286151" y="5260387"/>
                  </a:lnTo>
                  <a:lnTo>
                    <a:pt x="3247734" y="5283926"/>
                  </a:lnTo>
                  <a:lnTo>
                    <a:pt x="3208984" y="5306970"/>
                  </a:lnTo>
                  <a:lnTo>
                    <a:pt x="3169907" y="5329515"/>
                  </a:lnTo>
                  <a:lnTo>
                    <a:pt x="3130506" y="5351557"/>
                  </a:lnTo>
                  <a:lnTo>
                    <a:pt x="3090787" y="5373091"/>
                  </a:lnTo>
                  <a:lnTo>
                    <a:pt x="3050753" y="5394113"/>
                  </a:lnTo>
                  <a:lnTo>
                    <a:pt x="3010409" y="5414619"/>
                  </a:lnTo>
                  <a:lnTo>
                    <a:pt x="2969759" y="5434604"/>
                  </a:lnTo>
                  <a:lnTo>
                    <a:pt x="2928808" y="5454063"/>
                  </a:lnTo>
                  <a:lnTo>
                    <a:pt x="2887559" y="5472993"/>
                  </a:lnTo>
                  <a:lnTo>
                    <a:pt x="2846018" y="5491389"/>
                  </a:lnTo>
                  <a:lnTo>
                    <a:pt x="2804189" y="5509247"/>
                  </a:lnTo>
                  <a:lnTo>
                    <a:pt x="2762077" y="5526562"/>
                  </a:lnTo>
                  <a:lnTo>
                    <a:pt x="2719684" y="5543329"/>
                  </a:lnTo>
                  <a:lnTo>
                    <a:pt x="2677017" y="5559545"/>
                  </a:lnTo>
                  <a:lnTo>
                    <a:pt x="2634079" y="5575205"/>
                  </a:lnTo>
                  <a:lnTo>
                    <a:pt x="2590875" y="5590305"/>
                  </a:lnTo>
                  <a:lnTo>
                    <a:pt x="2547409" y="5604840"/>
                  </a:lnTo>
                  <a:lnTo>
                    <a:pt x="2503686" y="5618806"/>
                  </a:lnTo>
                  <a:lnTo>
                    <a:pt x="2459709" y="5632198"/>
                  </a:lnTo>
                  <a:lnTo>
                    <a:pt x="2415484" y="5645012"/>
                  </a:lnTo>
                  <a:lnTo>
                    <a:pt x="2371014" y="5657244"/>
                  </a:lnTo>
                  <a:lnTo>
                    <a:pt x="2326305" y="5668890"/>
                  </a:lnTo>
                  <a:lnTo>
                    <a:pt x="2281360" y="5679944"/>
                  </a:lnTo>
                  <a:lnTo>
                    <a:pt x="2236183" y="5690403"/>
                  </a:lnTo>
                  <a:lnTo>
                    <a:pt x="2190781" y="5700262"/>
                  </a:lnTo>
                  <a:lnTo>
                    <a:pt x="2145155" y="5709517"/>
                  </a:lnTo>
                  <a:lnTo>
                    <a:pt x="2099312" y="5718163"/>
                  </a:lnTo>
                  <a:lnTo>
                    <a:pt x="2053255" y="5726196"/>
                  </a:lnTo>
                  <a:lnTo>
                    <a:pt x="2006989" y="5733611"/>
                  </a:lnTo>
                  <a:lnTo>
                    <a:pt x="1960519" y="5740405"/>
                  </a:lnTo>
                  <a:lnTo>
                    <a:pt x="1913848" y="5746573"/>
                  </a:lnTo>
                  <a:lnTo>
                    <a:pt x="1866980" y="5752110"/>
                  </a:lnTo>
                  <a:lnTo>
                    <a:pt x="1819922" y="5757012"/>
                  </a:lnTo>
                  <a:lnTo>
                    <a:pt x="1772676" y="5761275"/>
                  </a:lnTo>
                  <a:lnTo>
                    <a:pt x="1725247" y="5764894"/>
                  </a:lnTo>
                  <a:lnTo>
                    <a:pt x="1677639" y="5767864"/>
                  </a:lnTo>
                  <a:lnTo>
                    <a:pt x="1629858" y="5770183"/>
                  </a:lnTo>
                  <a:lnTo>
                    <a:pt x="1581907" y="5771844"/>
                  </a:lnTo>
                  <a:lnTo>
                    <a:pt x="1533791" y="5772844"/>
                  </a:lnTo>
                  <a:lnTo>
                    <a:pt x="1485431" y="5773178"/>
                  </a:lnTo>
                  <a:close/>
                </a:path>
              </a:pathLst>
            </a:custGeom>
            <a:solidFill>
              <a:srgbClr val="F5F1EC"/>
            </a:solidFill>
          </p:spPr>
          <p:txBody>
            <a:bodyPr wrap="square" lIns="0" tIns="0" rIns="0" bIns="0" rtlCol="0"/>
            <a:lstStyle/>
            <a:p>
              <a:endParaRPr/>
            </a:p>
          </p:txBody>
        </p:sp>
      </p:grpSp>
      <p:grpSp>
        <p:nvGrpSpPr>
          <p:cNvPr id="23" name="Group 22">
            <a:extLst>
              <a:ext uri="{FF2B5EF4-FFF2-40B4-BE49-F238E27FC236}">
                <a16:creationId xmlns:a16="http://schemas.microsoft.com/office/drawing/2014/main" id="{09F97701-50C6-E8E1-59A6-56E5DB8DC500}"/>
              </a:ext>
            </a:extLst>
          </p:cNvPr>
          <p:cNvGrpSpPr/>
          <p:nvPr/>
        </p:nvGrpSpPr>
        <p:grpSpPr>
          <a:xfrm>
            <a:off x="2971800" y="2933700"/>
            <a:ext cx="6148596" cy="5855193"/>
            <a:chOff x="6472029" y="3573112"/>
            <a:chExt cx="5867400" cy="5638800"/>
          </a:xfrm>
          <a:solidFill>
            <a:srgbClr val="D6E5E6"/>
          </a:solidFill>
        </p:grpSpPr>
        <p:sp>
          <p:nvSpPr>
            <p:cNvPr id="17" name="Rectangle: Rounded Corners 16">
              <a:extLst>
                <a:ext uri="{FF2B5EF4-FFF2-40B4-BE49-F238E27FC236}">
                  <a16:creationId xmlns:a16="http://schemas.microsoft.com/office/drawing/2014/main" id="{9C2D9D31-B2DF-F128-78AD-7827BDF16DFB}"/>
                </a:ext>
              </a:extLst>
            </p:cNvPr>
            <p:cNvSpPr/>
            <p:nvPr/>
          </p:nvSpPr>
          <p:spPr>
            <a:xfrm>
              <a:off x="6472029" y="3573112"/>
              <a:ext cx="5867400" cy="5638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98D6BBC-3B7B-3F2A-5DC0-C02850FA171D}"/>
                </a:ext>
              </a:extLst>
            </p:cNvPr>
            <p:cNvSpPr txBox="1"/>
            <p:nvPr/>
          </p:nvSpPr>
          <p:spPr>
            <a:xfrm>
              <a:off x="6547216" y="3873751"/>
              <a:ext cx="5666958" cy="5278368"/>
            </a:xfrm>
            <a:prstGeom prst="rect">
              <a:avLst/>
            </a:prstGeom>
            <a:noFill/>
          </p:spPr>
          <p:txBody>
            <a:bodyPr wrap="square" rtlCol="0">
              <a:spAutoFit/>
            </a:bodyPr>
            <a:lstStyle/>
            <a:p>
              <a:pPr marL="312528" defTabSz="642915">
                <a:spcBef>
                  <a:spcPts val="562"/>
                </a:spcBef>
                <a:buSzPct val="100000"/>
                <a:defRPr sz="1800"/>
              </a:pPr>
              <a:r>
                <a:rPr lang="en-US" sz="2800" b="1">
                  <a:solidFill>
                    <a:srgbClr val="5F5F5F"/>
                  </a:solidFill>
                  <a:latin typeface="Century Gothic" panose="020B0502020202020204" pitchFamily="34" charset="0"/>
                  <a:ea typeface="Century Gothic"/>
                  <a:cs typeface="Century Gothic"/>
                  <a:sym typeface="Century Gothic"/>
                </a:rPr>
                <a:t>Level I:</a:t>
              </a:r>
            </a:p>
            <a:p>
              <a:pPr marL="312528" defTabSz="642915">
                <a:spcBef>
                  <a:spcPts val="562"/>
                </a:spcBef>
                <a:buSzPct val="100000"/>
                <a:defRPr sz="1800"/>
              </a:pPr>
              <a:r>
                <a:rPr lang="en-US" sz="2800" b="1">
                  <a:solidFill>
                    <a:srgbClr val="5F5F5F"/>
                  </a:solidFill>
                  <a:latin typeface="Century Gothic" panose="020B0502020202020204" pitchFamily="34" charset="0"/>
                  <a:ea typeface="Century Gothic"/>
                  <a:cs typeface="Century Gothic"/>
                  <a:sym typeface="Century Gothic"/>
                </a:rPr>
                <a:t>The Analyst’s Approach</a:t>
              </a:r>
            </a:p>
            <a:p>
              <a:pPr marL="631825" lvl="1" indent="-339725" defTabSz="642915">
                <a:spcBef>
                  <a:spcPts val="562"/>
                </a:spcBef>
                <a:buSzPct val="100000"/>
                <a:buFont typeface="Wingdings" panose="05000000000000000000" pitchFamily="2" charset="2"/>
                <a:buChar char="§"/>
                <a:defRPr sz="1800"/>
              </a:pPr>
              <a:r>
                <a:rPr lang="en-US" sz="2600">
                  <a:solidFill>
                    <a:srgbClr val="5F5F5F"/>
                  </a:solidFill>
                  <a:latin typeface="Century Gothic"/>
                  <a:ea typeface="Century Gothic"/>
                  <a:cs typeface="Century Gothic"/>
                  <a:sym typeface="Century Gothic"/>
                </a:rPr>
                <a:t>Introduction to Alternative Investments</a:t>
              </a:r>
            </a:p>
            <a:p>
              <a:pPr marL="631825" lvl="1" indent="-339725" defTabSz="642915">
                <a:spcBef>
                  <a:spcPts val="562"/>
                </a:spcBef>
                <a:buSzPct val="100000"/>
                <a:buFont typeface="Wingdings" panose="05000000000000000000" pitchFamily="2" charset="2"/>
                <a:buChar char="§"/>
                <a:defRPr sz="1800"/>
              </a:pPr>
              <a:r>
                <a:rPr lang="en-US" sz="2600">
                  <a:solidFill>
                    <a:srgbClr val="5F5F5F"/>
                  </a:solidFill>
                  <a:latin typeface="Century Gothic"/>
                  <a:ea typeface="Century Gothic"/>
                  <a:cs typeface="Century Gothic"/>
                  <a:sym typeface="Century Gothic"/>
                </a:rPr>
                <a:t>Hedge Funds and Managed Futures</a:t>
              </a:r>
            </a:p>
            <a:p>
              <a:pPr marL="631825" lvl="1" indent="-339725" defTabSz="642915">
                <a:spcBef>
                  <a:spcPts val="562"/>
                </a:spcBef>
                <a:buSzPct val="100000"/>
                <a:buFont typeface="Wingdings" panose="05000000000000000000" pitchFamily="2" charset="2"/>
                <a:buChar char="§"/>
                <a:defRPr sz="1800"/>
              </a:pPr>
              <a:r>
                <a:rPr lang="en-US" sz="2600">
                  <a:solidFill>
                    <a:srgbClr val="5F5F5F"/>
                  </a:solidFill>
                  <a:latin typeface="Century Gothic"/>
                  <a:ea typeface="Century Gothic"/>
                  <a:cs typeface="Century Gothic"/>
                  <a:sym typeface="Century Gothic"/>
                </a:rPr>
                <a:t>Commodities and Real Assets</a:t>
              </a:r>
            </a:p>
            <a:p>
              <a:pPr marL="631825" lvl="1" indent="-339725" defTabSz="642915">
                <a:spcBef>
                  <a:spcPts val="562"/>
                </a:spcBef>
                <a:buSzPct val="100000"/>
                <a:buFont typeface="Wingdings" panose="05000000000000000000" pitchFamily="2" charset="2"/>
                <a:buChar char="§"/>
                <a:defRPr sz="1800"/>
              </a:pPr>
              <a:r>
                <a:rPr lang="en-US" sz="2600">
                  <a:solidFill>
                    <a:srgbClr val="5F5F5F"/>
                  </a:solidFill>
                  <a:latin typeface="Century Gothic"/>
                  <a:ea typeface="Century Gothic"/>
                  <a:cs typeface="Century Gothic"/>
                  <a:sym typeface="Century Gothic"/>
                </a:rPr>
                <a:t>Structured Products and Credit Derivatives</a:t>
              </a:r>
            </a:p>
            <a:p>
              <a:pPr marL="631825" lvl="1" indent="-339725" defTabSz="642915">
                <a:spcBef>
                  <a:spcPts val="562"/>
                </a:spcBef>
                <a:buSzPct val="100000"/>
                <a:buFont typeface="Wingdings" panose="05000000000000000000" pitchFamily="2" charset="2"/>
                <a:buChar char="§"/>
                <a:defRPr sz="1800"/>
              </a:pPr>
              <a:r>
                <a:rPr lang="en-US" sz="2600">
                  <a:solidFill>
                    <a:srgbClr val="5F5F5F"/>
                  </a:solidFill>
                  <a:latin typeface="Century Gothic"/>
                  <a:ea typeface="Century Gothic"/>
                  <a:cs typeface="Century Gothic"/>
                  <a:sym typeface="Century Gothic"/>
                </a:rPr>
                <a:t>Private Equity, Private Debt, and Venture Capital</a:t>
              </a:r>
            </a:p>
            <a:p>
              <a:endParaRPr lang="en-US" sz="2600"/>
            </a:p>
          </p:txBody>
        </p:sp>
      </p:grpSp>
      <p:sp>
        <p:nvSpPr>
          <p:cNvPr id="29" name="Rectangle: Rounded Corners 28">
            <a:extLst>
              <a:ext uri="{FF2B5EF4-FFF2-40B4-BE49-F238E27FC236}">
                <a16:creationId xmlns:a16="http://schemas.microsoft.com/office/drawing/2014/main" id="{9B7E5668-85DB-8371-CA48-704134211014}"/>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D4867CC8-D25B-8777-D987-E64A151B63B5}"/>
              </a:ext>
            </a:extLst>
          </p:cNvPr>
          <p:cNvSpPr>
            <a:spLocks noGrp="1"/>
          </p:cNvSpPr>
          <p:nvPr>
            <p:ph type="title"/>
          </p:nvPr>
        </p:nvSpPr>
        <p:spPr>
          <a:xfrm>
            <a:off x="1691640" y="1056246"/>
            <a:ext cx="10576560" cy="800219"/>
          </a:xfrm>
        </p:spPr>
        <p:txBody>
          <a:bodyPr/>
          <a:lstStyle/>
          <a:p>
            <a:r>
              <a:rPr lang="en-US"/>
              <a:t>CAIA Curriculum</a:t>
            </a:r>
          </a:p>
        </p:txBody>
      </p:sp>
      <p:sp>
        <p:nvSpPr>
          <p:cNvPr id="31" name="object 5">
            <a:extLst>
              <a:ext uri="{FF2B5EF4-FFF2-40B4-BE49-F238E27FC236}">
                <a16:creationId xmlns:a16="http://schemas.microsoft.com/office/drawing/2014/main" id="{990888BB-A1A5-8AC0-5866-ACDD8479E191}"/>
              </a:ext>
            </a:extLst>
          </p:cNvPr>
          <p:cNvSpPr/>
          <p:nvPr/>
        </p:nvSpPr>
        <p:spPr>
          <a:xfrm>
            <a:off x="0" y="8039100"/>
            <a:ext cx="3050590" cy="2248113"/>
          </a:xfrm>
          <a:custGeom>
            <a:avLst/>
            <a:gdLst/>
            <a:ahLst/>
            <a:cxnLst/>
            <a:rect l="l" t="t" r="r" b="b"/>
            <a:pathLst>
              <a:path w="1769110" h="1313815">
                <a:moveTo>
                  <a:pt x="0" y="0"/>
                </a:moveTo>
                <a:lnTo>
                  <a:pt x="83977" y="7157"/>
                </a:lnTo>
                <a:lnTo>
                  <a:pt x="134807" y="13358"/>
                </a:lnTo>
                <a:lnTo>
                  <a:pt x="185373" y="20904"/>
                </a:lnTo>
                <a:lnTo>
                  <a:pt x="235631" y="29808"/>
                </a:lnTo>
                <a:lnTo>
                  <a:pt x="285538" y="40085"/>
                </a:lnTo>
                <a:lnTo>
                  <a:pt x="335870" y="51154"/>
                </a:lnTo>
                <a:lnTo>
                  <a:pt x="386045" y="63550"/>
                </a:lnTo>
                <a:lnTo>
                  <a:pt x="435997" y="77289"/>
                </a:lnTo>
                <a:lnTo>
                  <a:pt x="485658" y="92387"/>
                </a:lnTo>
                <a:lnTo>
                  <a:pt x="534960" y="108859"/>
                </a:lnTo>
                <a:lnTo>
                  <a:pt x="583838" y="126722"/>
                </a:lnTo>
                <a:lnTo>
                  <a:pt x="632222" y="145991"/>
                </a:lnTo>
                <a:lnTo>
                  <a:pt x="680814" y="166748"/>
                </a:lnTo>
                <a:lnTo>
                  <a:pt x="728866" y="188710"/>
                </a:lnTo>
                <a:lnTo>
                  <a:pt x="776349" y="211868"/>
                </a:lnTo>
                <a:lnTo>
                  <a:pt x="823231" y="236218"/>
                </a:lnTo>
                <a:lnTo>
                  <a:pt x="869483" y="261750"/>
                </a:lnTo>
                <a:lnTo>
                  <a:pt x="915076" y="288458"/>
                </a:lnTo>
                <a:lnTo>
                  <a:pt x="959978" y="316335"/>
                </a:lnTo>
                <a:lnTo>
                  <a:pt x="1001571" y="343526"/>
                </a:lnTo>
                <a:lnTo>
                  <a:pt x="1042493" y="371788"/>
                </a:lnTo>
                <a:lnTo>
                  <a:pt x="1082722" y="401093"/>
                </a:lnTo>
                <a:lnTo>
                  <a:pt x="1122238" y="431408"/>
                </a:lnTo>
                <a:lnTo>
                  <a:pt x="1161018" y="462703"/>
                </a:lnTo>
                <a:lnTo>
                  <a:pt x="1199041" y="494947"/>
                </a:lnTo>
                <a:lnTo>
                  <a:pt x="1236284" y="528109"/>
                </a:lnTo>
                <a:lnTo>
                  <a:pt x="1272727" y="562158"/>
                </a:lnTo>
                <a:lnTo>
                  <a:pt x="1308347" y="597063"/>
                </a:lnTo>
                <a:lnTo>
                  <a:pt x="1343124" y="632793"/>
                </a:lnTo>
                <a:lnTo>
                  <a:pt x="1377034" y="669317"/>
                </a:lnTo>
                <a:lnTo>
                  <a:pt x="1410058" y="706605"/>
                </a:lnTo>
                <a:lnTo>
                  <a:pt x="1442172" y="744624"/>
                </a:lnTo>
                <a:lnTo>
                  <a:pt x="1473355" y="783345"/>
                </a:lnTo>
                <a:lnTo>
                  <a:pt x="1503586" y="822736"/>
                </a:lnTo>
                <a:lnTo>
                  <a:pt x="1532687" y="863527"/>
                </a:lnTo>
                <a:lnTo>
                  <a:pt x="1560806" y="905068"/>
                </a:lnTo>
                <a:lnTo>
                  <a:pt x="1587924" y="947323"/>
                </a:lnTo>
                <a:lnTo>
                  <a:pt x="1614020" y="990255"/>
                </a:lnTo>
                <a:lnTo>
                  <a:pt x="1639075" y="1033826"/>
                </a:lnTo>
                <a:lnTo>
                  <a:pt x="1663068" y="1077999"/>
                </a:lnTo>
                <a:lnTo>
                  <a:pt x="1685978" y="1122737"/>
                </a:lnTo>
                <a:lnTo>
                  <a:pt x="1707786" y="1168004"/>
                </a:lnTo>
                <a:lnTo>
                  <a:pt x="1728471" y="1213763"/>
                </a:lnTo>
                <a:lnTo>
                  <a:pt x="1748013" y="1259975"/>
                </a:lnTo>
                <a:lnTo>
                  <a:pt x="1766392" y="1306604"/>
                </a:lnTo>
                <a:lnTo>
                  <a:pt x="1768951" y="1313600"/>
                </a:lnTo>
                <a:lnTo>
                  <a:pt x="1725770" y="1313600"/>
                </a:lnTo>
                <a:lnTo>
                  <a:pt x="1719276" y="1297119"/>
                </a:lnTo>
                <a:lnTo>
                  <a:pt x="1699913" y="1251345"/>
                </a:lnTo>
                <a:lnTo>
                  <a:pt x="1679413" y="1206046"/>
                </a:lnTo>
                <a:lnTo>
                  <a:pt x="1657787" y="1161250"/>
                </a:lnTo>
                <a:lnTo>
                  <a:pt x="1635047" y="1116986"/>
                </a:lnTo>
                <a:lnTo>
                  <a:pt x="1611209" y="1073284"/>
                </a:lnTo>
                <a:lnTo>
                  <a:pt x="1586292" y="1030173"/>
                </a:lnTo>
                <a:lnTo>
                  <a:pt x="1560317" y="987686"/>
                </a:lnTo>
                <a:lnTo>
                  <a:pt x="1533307" y="945852"/>
                </a:lnTo>
                <a:lnTo>
                  <a:pt x="1505283" y="904703"/>
                </a:lnTo>
                <a:lnTo>
                  <a:pt x="1476267" y="864270"/>
                </a:lnTo>
                <a:lnTo>
                  <a:pt x="1446280" y="824584"/>
                </a:lnTo>
                <a:lnTo>
                  <a:pt x="1415345" y="785675"/>
                </a:lnTo>
                <a:lnTo>
                  <a:pt x="1383482" y="747575"/>
                </a:lnTo>
                <a:lnTo>
                  <a:pt x="1350714" y="710314"/>
                </a:lnTo>
                <a:lnTo>
                  <a:pt x="1317061" y="673924"/>
                </a:lnTo>
                <a:lnTo>
                  <a:pt x="1282547" y="638435"/>
                </a:lnTo>
                <a:lnTo>
                  <a:pt x="1247192" y="603878"/>
                </a:lnTo>
                <a:lnTo>
                  <a:pt x="1211018" y="570285"/>
                </a:lnTo>
                <a:lnTo>
                  <a:pt x="1174047" y="537686"/>
                </a:lnTo>
                <a:lnTo>
                  <a:pt x="1136068" y="505667"/>
                </a:lnTo>
                <a:lnTo>
                  <a:pt x="1097395" y="474655"/>
                </a:lnTo>
                <a:lnTo>
                  <a:pt x="1058054" y="444663"/>
                </a:lnTo>
                <a:lnTo>
                  <a:pt x="1018070" y="415710"/>
                </a:lnTo>
                <a:lnTo>
                  <a:pt x="977468" y="387809"/>
                </a:lnTo>
                <a:lnTo>
                  <a:pt x="936274" y="360977"/>
                </a:lnTo>
                <a:lnTo>
                  <a:pt x="894513" y="335229"/>
                </a:lnTo>
                <a:lnTo>
                  <a:pt x="852210" y="310581"/>
                </a:lnTo>
                <a:lnTo>
                  <a:pt x="809391" y="287049"/>
                </a:lnTo>
                <a:lnTo>
                  <a:pt x="766080" y="264649"/>
                </a:lnTo>
                <a:lnTo>
                  <a:pt x="722304" y="243395"/>
                </a:lnTo>
                <a:lnTo>
                  <a:pt x="678087" y="223304"/>
                </a:lnTo>
                <a:lnTo>
                  <a:pt x="633455" y="204392"/>
                </a:lnTo>
                <a:lnTo>
                  <a:pt x="588433" y="186674"/>
                </a:lnTo>
                <a:lnTo>
                  <a:pt x="543046" y="170166"/>
                </a:lnTo>
                <a:lnTo>
                  <a:pt x="494174" y="153396"/>
                </a:lnTo>
                <a:lnTo>
                  <a:pt x="445038" y="137891"/>
                </a:lnTo>
                <a:lnTo>
                  <a:pt x="395671" y="123657"/>
                </a:lnTo>
                <a:lnTo>
                  <a:pt x="346108" y="110697"/>
                </a:lnTo>
                <a:lnTo>
                  <a:pt x="296385" y="99016"/>
                </a:lnTo>
                <a:lnTo>
                  <a:pt x="246536" y="88618"/>
                </a:lnTo>
                <a:lnTo>
                  <a:pt x="196595" y="79507"/>
                </a:lnTo>
                <a:lnTo>
                  <a:pt x="146597" y="71688"/>
                </a:lnTo>
                <a:lnTo>
                  <a:pt x="96577" y="65164"/>
                </a:lnTo>
                <a:lnTo>
                  <a:pt x="46570" y="59941"/>
                </a:lnTo>
                <a:lnTo>
                  <a:pt x="0" y="56287"/>
                </a:lnTo>
                <a:lnTo>
                  <a:pt x="0" y="0"/>
                </a:lnTo>
                <a:close/>
              </a:path>
              <a:path w="1769110" h="1313815">
                <a:moveTo>
                  <a:pt x="0" y="68015"/>
                </a:moveTo>
                <a:lnTo>
                  <a:pt x="52612" y="76020"/>
                </a:lnTo>
                <a:lnTo>
                  <a:pt x="103346" y="85017"/>
                </a:lnTo>
                <a:lnTo>
                  <a:pt x="153793" y="95203"/>
                </a:lnTo>
                <a:lnTo>
                  <a:pt x="203928" y="106569"/>
                </a:lnTo>
                <a:lnTo>
                  <a:pt x="253721" y="119105"/>
                </a:lnTo>
                <a:lnTo>
                  <a:pt x="303148" y="132801"/>
                </a:lnTo>
                <a:lnTo>
                  <a:pt x="352179" y="147647"/>
                </a:lnTo>
                <a:lnTo>
                  <a:pt x="400789" y="163632"/>
                </a:lnTo>
                <a:lnTo>
                  <a:pt x="448950" y="180747"/>
                </a:lnTo>
                <a:lnTo>
                  <a:pt x="496635" y="198981"/>
                </a:lnTo>
                <a:lnTo>
                  <a:pt x="543816" y="218325"/>
                </a:lnTo>
                <a:lnTo>
                  <a:pt x="590468" y="238769"/>
                </a:lnTo>
                <a:lnTo>
                  <a:pt x="636561" y="260302"/>
                </a:lnTo>
                <a:lnTo>
                  <a:pt x="682071" y="282915"/>
                </a:lnTo>
                <a:lnTo>
                  <a:pt x="726968" y="306598"/>
                </a:lnTo>
                <a:lnTo>
                  <a:pt x="771227" y="331339"/>
                </a:lnTo>
                <a:lnTo>
                  <a:pt x="814819" y="357131"/>
                </a:lnTo>
                <a:lnTo>
                  <a:pt x="857718" y="383962"/>
                </a:lnTo>
                <a:lnTo>
                  <a:pt x="899897" y="411822"/>
                </a:lnTo>
                <a:lnTo>
                  <a:pt x="941329" y="440702"/>
                </a:lnTo>
                <a:lnTo>
                  <a:pt x="981978" y="470587"/>
                </a:lnTo>
                <a:lnTo>
                  <a:pt x="1021817" y="501453"/>
                </a:lnTo>
                <a:lnTo>
                  <a:pt x="1060830" y="533277"/>
                </a:lnTo>
                <a:lnTo>
                  <a:pt x="1099002" y="566035"/>
                </a:lnTo>
                <a:lnTo>
                  <a:pt x="1136316" y="599704"/>
                </a:lnTo>
                <a:lnTo>
                  <a:pt x="1172756" y="634261"/>
                </a:lnTo>
                <a:lnTo>
                  <a:pt x="1208307" y="669682"/>
                </a:lnTo>
                <a:lnTo>
                  <a:pt x="1242952" y="705943"/>
                </a:lnTo>
                <a:lnTo>
                  <a:pt x="1276677" y="743022"/>
                </a:lnTo>
                <a:lnTo>
                  <a:pt x="1309464" y="780894"/>
                </a:lnTo>
                <a:lnTo>
                  <a:pt x="1341348" y="819600"/>
                </a:lnTo>
                <a:lnTo>
                  <a:pt x="1372163" y="858926"/>
                </a:lnTo>
                <a:lnTo>
                  <a:pt x="1402044" y="899038"/>
                </a:lnTo>
                <a:lnTo>
                  <a:pt x="1430923" y="939851"/>
                </a:lnTo>
                <a:lnTo>
                  <a:pt x="1458786" y="981339"/>
                </a:lnTo>
                <a:lnTo>
                  <a:pt x="1485617" y="1023481"/>
                </a:lnTo>
                <a:lnTo>
                  <a:pt x="1511399" y="1066252"/>
                </a:lnTo>
                <a:lnTo>
                  <a:pt x="1536117" y="1109630"/>
                </a:lnTo>
                <a:lnTo>
                  <a:pt x="1559754" y="1153590"/>
                </a:lnTo>
                <a:lnTo>
                  <a:pt x="1582296" y="1198109"/>
                </a:lnTo>
                <a:lnTo>
                  <a:pt x="1603725" y="1243163"/>
                </a:lnTo>
                <a:lnTo>
                  <a:pt x="1624027" y="1288730"/>
                </a:lnTo>
                <a:lnTo>
                  <a:pt x="1634372" y="1313600"/>
                </a:lnTo>
                <a:lnTo>
                  <a:pt x="1574471" y="1313600"/>
                </a:lnTo>
                <a:lnTo>
                  <a:pt x="1562922" y="1290315"/>
                </a:lnTo>
                <a:lnTo>
                  <a:pt x="1539824" y="1246899"/>
                </a:lnTo>
                <a:lnTo>
                  <a:pt x="1515529" y="1204237"/>
                </a:lnTo>
                <a:lnTo>
                  <a:pt x="1490048" y="1162371"/>
                </a:lnTo>
                <a:lnTo>
                  <a:pt x="1470176" y="1246056"/>
                </a:lnTo>
                <a:lnTo>
                  <a:pt x="1468827" y="1243531"/>
                </a:lnTo>
                <a:lnTo>
                  <a:pt x="1444105" y="1200213"/>
                </a:lnTo>
                <a:lnTo>
                  <a:pt x="1419453" y="1159783"/>
                </a:lnTo>
                <a:lnTo>
                  <a:pt x="1395147" y="1122561"/>
                </a:lnTo>
                <a:lnTo>
                  <a:pt x="1371466" y="1088862"/>
                </a:lnTo>
                <a:lnTo>
                  <a:pt x="1341186" y="1048545"/>
                </a:lnTo>
                <a:lnTo>
                  <a:pt x="1309795" y="1008728"/>
                </a:lnTo>
                <a:lnTo>
                  <a:pt x="1277321" y="969471"/>
                </a:lnTo>
                <a:lnTo>
                  <a:pt x="1243788" y="930834"/>
                </a:lnTo>
                <a:lnTo>
                  <a:pt x="1209222" y="892878"/>
                </a:lnTo>
                <a:lnTo>
                  <a:pt x="1173647" y="855664"/>
                </a:lnTo>
                <a:lnTo>
                  <a:pt x="1137089" y="819252"/>
                </a:lnTo>
                <a:lnTo>
                  <a:pt x="1099573" y="783702"/>
                </a:lnTo>
                <a:lnTo>
                  <a:pt x="1061125" y="749075"/>
                </a:lnTo>
                <a:lnTo>
                  <a:pt x="1021770" y="715431"/>
                </a:lnTo>
                <a:lnTo>
                  <a:pt x="981533" y="682832"/>
                </a:lnTo>
                <a:lnTo>
                  <a:pt x="940439" y="651337"/>
                </a:lnTo>
                <a:lnTo>
                  <a:pt x="898513" y="621007"/>
                </a:lnTo>
                <a:lnTo>
                  <a:pt x="855486" y="591403"/>
                </a:lnTo>
                <a:lnTo>
                  <a:pt x="811715" y="563035"/>
                </a:lnTo>
                <a:lnTo>
                  <a:pt x="767261" y="535912"/>
                </a:lnTo>
                <a:lnTo>
                  <a:pt x="722187" y="510043"/>
                </a:lnTo>
                <a:lnTo>
                  <a:pt x="676556" y="485440"/>
                </a:lnTo>
                <a:lnTo>
                  <a:pt x="630429" y="462110"/>
                </a:lnTo>
                <a:lnTo>
                  <a:pt x="583868" y="440065"/>
                </a:lnTo>
                <a:lnTo>
                  <a:pt x="536935" y="419313"/>
                </a:lnTo>
                <a:lnTo>
                  <a:pt x="489693" y="399865"/>
                </a:lnTo>
                <a:lnTo>
                  <a:pt x="442203" y="381731"/>
                </a:lnTo>
                <a:lnTo>
                  <a:pt x="394528" y="364920"/>
                </a:lnTo>
                <a:lnTo>
                  <a:pt x="346730" y="349442"/>
                </a:lnTo>
                <a:lnTo>
                  <a:pt x="298870" y="335307"/>
                </a:lnTo>
                <a:lnTo>
                  <a:pt x="245255" y="321981"/>
                </a:lnTo>
                <a:lnTo>
                  <a:pt x="191118" y="309750"/>
                </a:lnTo>
                <a:lnTo>
                  <a:pt x="136547" y="298982"/>
                </a:lnTo>
                <a:lnTo>
                  <a:pt x="81627" y="290048"/>
                </a:lnTo>
                <a:lnTo>
                  <a:pt x="26446" y="283316"/>
                </a:lnTo>
                <a:lnTo>
                  <a:pt x="0" y="281147"/>
                </a:lnTo>
                <a:lnTo>
                  <a:pt x="0" y="68015"/>
                </a:lnTo>
                <a:close/>
              </a:path>
              <a:path w="1769110" h="1313815">
                <a:moveTo>
                  <a:pt x="1470176" y="1246056"/>
                </a:moveTo>
                <a:lnTo>
                  <a:pt x="1490048" y="1162371"/>
                </a:lnTo>
                <a:lnTo>
                  <a:pt x="1511425" y="1203543"/>
                </a:lnTo>
                <a:lnTo>
                  <a:pt x="1531459" y="1245706"/>
                </a:lnTo>
                <a:lnTo>
                  <a:pt x="1550289" y="1288691"/>
                </a:lnTo>
                <a:lnTo>
                  <a:pt x="1560431" y="1313600"/>
                </a:lnTo>
                <a:lnTo>
                  <a:pt x="1505411" y="1313600"/>
                </a:lnTo>
                <a:lnTo>
                  <a:pt x="1493342" y="1289420"/>
                </a:lnTo>
                <a:lnTo>
                  <a:pt x="1470176" y="1246056"/>
                </a:lnTo>
                <a:close/>
              </a:path>
            </a:pathLst>
          </a:custGeom>
          <a:solidFill>
            <a:srgbClr val="77A8AB">
              <a:alpha val="31207"/>
            </a:srgbClr>
          </a:solidFill>
        </p:spPr>
        <p:txBody>
          <a:bodyPr wrap="square" lIns="0" tIns="0" rIns="0" bIns="0" rtlCol="0"/>
          <a:lstStyle/>
          <a:p>
            <a:endParaRPr/>
          </a:p>
        </p:txBody>
      </p:sp>
      <p:sp>
        <p:nvSpPr>
          <p:cNvPr id="32" name="object 5">
            <a:extLst>
              <a:ext uri="{FF2B5EF4-FFF2-40B4-BE49-F238E27FC236}">
                <a16:creationId xmlns:a16="http://schemas.microsoft.com/office/drawing/2014/main" id="{1EB4C5CF-F416-2D70-D431-C4053A8E3CE9}"/>
              </a:ext>
            </a:extLst>
          </p:cNvPr>
          <p:cNvSpPr/>
          <p:nvPr/>
        </p:nvSpPr>
        <p:spPr>
          <a:xfrm rot="10800000">
            <a:off x="12067482" y="38100"/>
            <a:ext cx="6195804" cy="3581400"/>
          </a:xfrm>
          <a:custGeom>
            <a:avLst/>
            <a:gdLst/>
            <a:ahLst/>
            <a:cxnLst/>
            <a:rect l="l" t="t" r="r" b="b"/>
            <a:pathLst>
              <a:path w="1769110" h="1313815">
                <a:moveTo>
                  <a:pt x="0" y="0"/>
                </a:moveTo>
                <a:lnTo>
                  <a:pt x="83977" y="7157"/>
                </a:lnTo>
                <a:lnTo>
                  <a:pt x="134807" y="13358"/>
                </a:lnTo>
                <a:lnTo>
                  <a:pt x="185373" y="20904"/>
                </a:lnTo>
                <a:lnTo>
                  <a:pt x="235631" y="29808"/>
                </a:lnTo>
                <a:lnTo>
                  <a:pt x="285538" y="40085"/>
                </a:lnTo>
                <a:lnTo>
                  <a:pt x="335870" y="51154"/>
                </a:lnTo>
                <a:lnTo>
                  <a:pt x="386045" y="63550"/>
                </a:lnTo>
                <a:lnTo>
                  <a:pt x="435997" y="77289"/>
                </a:lnTo>
                <a:lnTo>
                  <a:pt x="485658" y="92387"/>
                </a:lnTo>
                <a:lnTo>
                  <a:pt x="534960" y="108859"/>
                </a:lnTo>
                <a:lnTo>
                  <a:pt x="583838" y="126722"/>
                </a:lnTo>
                <a:lnTo>
                  <a:pt x="632222" y="145991"/>
                </a:lnTo>
                <a:lnTo>
                  <a:pt x="680814" y="166748"/>
                </a:lnTo>
                <a:lnTo>
                  <a:pt x="728866" y="188710"/>
                </a:lnTo>
                <a:lnTo>
                  <a:pt x="776349" y="211868"/>
                </a:lnTo>
                <a:lnTo>
                  <a:pt x="823231" y="236218"/>
                </a:lnTo>
                <a:lnTo>
                  <a:pt x="869483" y="261750"/>
                </a:lnTo>
                <a:lnTo>
                  <a:pt x="915076" y="288458"/>
                </a:lnTo>
                <a:lnTo>
                  <a:pt x="959978" y="316335"/>
                </a:lnTo>
                <a:lnTo>
                  <a:pt x="1001571" y="343526"/>
                </a:lnTo>
                <a:lnTo>
                  <a:pt x="1042493" y="371788"/>
                </a:lnTo>
                <a:lnTo>
                  <a:pt x="1082722" y="401093"/>
                </a:lnTo>
                <a:lnTo>
                  <a:pt x="1122238" y="431408"/>
                </a:lnTo>
                <a:lnTo>
                  <a:pt x="1161018" y="462703"/>
                </a:lnTo>
                <a:lnTo>
                  <a:pt x="1199041" y="494947"/>
                </a:lnTo>
                <a:lnTo>
                  <a:pt x="1236284" y="528109"/>
                </a:lnTo>
                <a:lnTo>
                  <a:pt x="1272727" y="562158"/>
                </a:lnTo>
                <a:lnTo>
                  <a:pt x="1308347" y="597063"/>
                </a:lnTo>
                <a:lnTo>
                  <a:pt x="1343124" y="632793"/>
                </a:lnTo>
                <a:lnTo>
                  <a:pt x="1377034" y="669317"/>
                </a:lnTo>
                <a:lnTo>
                  <a:pt x="1410058" y="706605"/>
                </a:lnTo>
                <a:lnTo>
                  <a:pt x="1442172" y="744624"/>
                </a:lnTo>
                <a:lnTo>
                  <a:pt x="1473355" y="783345"/>
                </a:lnTo>
                <a:lnTo>
                  <a:pt x="1503586" y="822736"/>
                </a:lnTo>
                <a:lnTo>
                  <a:pt x="1532687" y="863527"/>
                </a:lnTo>
                <a:lnTo>
                  <a:pt x="1560806" y="905068"/>
                </a:lnTo>
                <a:lnTo>
                  <a:pt x="1587924" y="947323"/>
                </a:lnTo>
                <a:lnTo>
                  <a:pt x="1614020" y="990255"/>
                </a:lnTo>
                <a:lnTo>
                  <a:pt x="1639075" y="1033826"/>
                </a:lnTo>
                <a:lnTo>
                  <a:pt x="1663068" y="1077999"/>
                </a:lnTo>
                <a:lnTo>
                  <a:pt x="1685978" y="1122737"/>
                </a:lnTo>
                <a:lnTo>
                  <a:pt x="1707786" y="1168004"/>
                </a:lnTo>
                <a:lnTo>
                  <a:pt x="1728471" y="1213763"/>
                </a:lnTo>
                <a:lnTo>
                  <a:pt x="1748013" y="1259975"/>
                </a:lnTo>
                <a:lnTo>
                  <a:pt x="1766392" y="1306604"/>
                </a:lnTo>
                <a:lnTo>
                  <a:pt x="1768951" y="1313600"/>
                </a:lnTo>
                <a:lnTo>
                  <a:pt x="1725770" y="1313600"/>
                </a:lnTo>
                <a:lnTo>
                  <a:pt x="1719276" y="1297119"/>
                </a:lnTo>
                <a:lnTo>
                  <a:pt x="1699913" y="1251345"/>
                </a:lnTo>
                <a:lnTo>
                  <a:pt x="1679413" y="1206046"/>
                </a:lnTo>
                <a:lnTo>
                  <a:pt x="1657787" y="1161250"/>
                </a:lnTo>
                <a:lnTo>
                  <a:pt x="1635047" y="1116986"/>
                </a:lnTo>
                <a:lnTo>
                  <a:pt x="1611209" y="1073284"/>
                </a:lnTo>
                <a:lnTo>
                  <a:pt x="1586292" y="1030173"/>
                </a:lnTo>
                <a:lnTo>
                  <a:pt x="1560317" y="987686"/>
                </a:lnTo>
                <a:lnTo>
                  <a:pt x="1533307" y="945852"/>
                </a:lnTo>
                <a:lnTo>
                  <a:pt x="1505283" y="904703"/>
                </a:lnTo>
                <a:lnTo>
                  <a:pt x="1476267" y="864270"/>
                </a:lnTo>
                <a:lnTo>
                  <a:pt x="1446280" y="824584"/>
                </a:lnTo>
                <a:lnTo>
                  <a:pt x="1415345" y="785675"/>
                </a:lnTo>
                <a:lnTo>
                  <a:pt x="1383482" y="747575"/>
                </a:lnTo>
                <a:lnTo>
                  <a:pt x="1350714" y="710314"/>
                </a:lnTo>
                <a:lnTo>
                  <a:pt x="1317061" y="673924"/>
                </a:lnTo>
                <a:lnTo>
                  <a:pt x="1282547" y="638435"/>
                </a:lnTo>
                <a:lnTo>
                  <a:pt x="1247192" y="603878"/>
                </a:lnTo>
                <a:lnTo>
                  <a:pt x="1211018" y="570285"/>
                </a:lnTo>
                <a:lnTo>
                  <a:pt x="1174047" y="537686"/>
                </a:lnTo>
                <a:lnTo>
                  <a:pt x="1136068" y="505667"/>
                </a:lnTo>
                <a:lnTo>
                  <a:pt x="1097395" y="474655"/>
                </a:lnTo>
                <a:lnTo>
                  <a:pt x="1058054" y="444663"/>
                </a:lnTo>
                <a:lnTo>
                  <a:pt x="1018070" y="415710"/>
                </a:lnTo>
                <a:lnTo>
                  <a:pt x="977468" y="387809"/>
                </a:lnTo>
                <a:lnTo>
                  <a:pt x="936274" y="360977"/>
                </a:lnTo>
                <a:lnTo>
                  <a:pt x="894513" y="335229"/>
                </a:lnTo>
                <a:lnTo>
                  <a:pt x="852210" y="310581"/>
                </a:lnTo>
                <a:lnTo>
                  <a:pt x="809391" y="287049"/>
                </a:lnTo>
                <a:lnTo>
                  <a:pt x="766080" y="264649"/>
                </a:lnTo>
                <a:lnTo>
                  <a:pt x="722304" y="243395"/>
                </a:lnTo>
                <a:lnTo>
                  <a:pt x="678087" y="223304"/>
                </a:lnTo>
                <a:lnTo>
                  <a:pt x="633455" y="204392"/>
                </a:lnTo>
                <a:lnTo>
                  <a:pt x="588433" y="186674"/>
                </a:lnTo>
                <a:lnTo>
                  <a:pt x="543046" y="170166"/>
                </a:lnTo>
                <a:lnTo>
                  <a:pt x="494174" y="153396"/>
                </a:lnTo>
                <a:lnTo>
                  <a:pt x="445038" y="137891"/>
                </a:lnTo>
                <a:lnTo>
                  <a:pt x="395671" y="123657"/>
                </a:lnTo>
                <a:lnTo>
                  <a:pt x="346108" y="110697"/>
                </a:lnTo>
                <a:lnTo>
                  <a:pt x="296385" y="99016"/>
                </a:lnTo>
                <a:lnTo>
                  <a:pt x="246536" y="88618"/>
                </a:lnTo>
                <a:lnTo>
                  <a:pt x="196595" y="79507"/>
                </a:lnTo>
                <a:lnTo>
                  <a:pt x="146597" y="71688"/>
                </a:lnTo>
                <a:lnTo>
                  <a:pt x="96577" y="65164"/>
                </a:lnTo>
                <a:lnTo>
                  <a:pt x="46570" y="59941"/>
                </a:lnTo>
                <a:lnTo>
                  <a:pt x="0" y="56287"/>
                </a:lnTo>
                <a:lnTo>
                  <a:pt x="0" y="0"/>
                </a:lnTo>
                <a:close/>
              </a:path>
              <a:path w="1769110" h="1313815">
                <a:moveTo>
                  <a:pt x="0" y="68015"/>
                </a:moveTo>
                <a:lnTo>
                  <a:pt x="52612" y="76020"/>
                </a:lnTo>
                <a:lnTo>
                  <a:pt x="103346" y="85017"/>
                </a:lnTo>
                <a:lnTo>
                  <a:pt x="153793" y="95203"/>
                </a:lnTo>
                <a:lnTo>
                  <a:pt x="203928" y="106569"/>
                </a:lnTo>
                <a:lnTo>
                  <a:pt x="253721" y="119105"/>
                </a:lnTo>
                <a:lnTo>
                  <a:pt x="303148" y="132801"/>
                </a:lnTo>
                <a:lnTo>
                  <a:pt x="352179" y="147647"/>
                </a:lnTo>
                <a:lnTo>
                  <a:pt x="400789" y="163632"/>
                </a:lnTo>
                <a:lnTo>
                  <a:pt x="448950" y="180747"/>
                </a:lnTo>
                <a:lnTo>
                  <a:pt x="496635" y="198981"/>
                </a:lnTo>
                <a:lnTo>
                  <a:pt x="543816" y="218325"/>
                </a:lnTo>
                <a:lnTo>
                  <a:pt x="590468" y="238769"/>
                </a:lnTo>
                <a:lnTo>
                  <a:pt x="636561" y="260302"/>
                </a:lnTo>
                <a:lnTo>
                  <a:pt x="682071" y="282915"/>
                </a:lnTo>
                <a:lnTo>
                  <a:pt x="726968" y="306598"/>
                </a:lnTo>
                <a:lnTo>
                  <a:pt x="771227" y="331339"/>
                </a:lnTo>
                <a:lnTo>
                  <a:pt x="814819" y="357131"/>
                </a:lnTo>
                <a:lnTo>
                  <a:pt x="857718" y="383962"/>
                </a:lnTo>
                <a:lnTo>
                  <a:pt x="899897" y="411822"/>
                </a:lnTo>
                <a:lnTo>
                  <a:pt x="941329" y="440702"/>
                </a:lnTo>
                <a:lnTo>
                  <a:pt x="981978" y="470587"/>
                </a:lnTo>
                <a:lnTo>
                  <a:pt x="1021817" y="501453"/>
                </a:lnTo>
                <a:lnTo>
                  <a:pt x="1060830" y="533277"/>
                </a:lnTo>
                <a:lnTo>
                  <a:pt x="1099002" y="566035"/>
                </a:lnTo>
                <a:lnTo>
                  <a:pt x="1136316" y="599704"/>
                </a:lnTo>
                <a:lnTo>
                  <a:pt x="1172756" y="634261"/>
                </a:lnTo>
                <a:lnTo>
                  <a:pt x="1208307" y="669682"/>
                </a:lnTo>
                <a:lnTo>
                  <a:pt x="1242952" y="705943"/>
                </a:lnTo>
                <a:lnTo>
                  <a:pt x="1276677" y="743022"/>
                </a:lnTo>
                <a:lnTo>
                  <a:pt x="1309464" y="780894"/>
                </a:lnTo>
                <a:lnTo>
                  <a:pt x="1341348" y="819600"/>
                </a:lnTo>
                <a:lnTo>
                  <a:pt x="1372163" y="858926"/>
                </a:lnTo>
                <a:lnTo>
                  <a:pt x="1402044" y="899038"/>
                </a:lnTo>
                <a:lnTo>
                  <a:pt x="1430923" y="939851"/>
                </a:lnTo>
                <a:lnTo>
                  <a:pt x="1458786" y="981339"/>
                </a:lnTo>
                <a:lnTo>
                  <a:pt x="1485617" y="1023481"/>
                </a:lnTo>
                <a:lnTo>
                  <a:pt x="1511399" y="1066252"/>
                </a:lnTo>
                <a:lnTo>
                  <a:pt x="1536117" y="1109630"/>
                </a:lnTo>
                <a:lnTo>
                  <a:pt x="1559754" y="1153590"/>
                </a:lnTo>
                <a:lnTo>
                  <a:pt x="1582296" y="1198109"/>
                </a:lnTo>
                <a:lnTo>
                  <a:pt x="1603725" y="1243163"/>
                </a:lnTo>
                <a:lnTo>
                  <a:pt x="1624027" y="1288730"/>
                </a:lnTo>
                <a:lnTo>
                  <a:pt x="1634372" y="1313600"/>
                </a:lnTo>
                <a:lnTo>
                  <a:pt x="1574471" y="1313600"/>
                </a:lnTo>
                <a:lnTo>
                  <a:pt x="1562922" y="1290315"/>
                </a:lnTo>
                <a:lnTo>
                  <a:pt x="1539824" y="1246899"/>
                </a:lnTo>
                <a:lnTo>
                  <a:pt x="1515529" y="1204237"/>
                </a:lnTo>
                <a:lnTo>
                  <a:pt x="1490048" y="1162371"/>
                </a:lnTo>
                <a:lnTo>
                  <a:pt x="1470176" y="1246056"/>
                </a:lnTo>
                <a:lnTo>
                  <a:pt x="1468827" y="1243531"/>
                </a:lnTo>
                <a:lnTo>
                  <a:pt x="1444105" y="1200213"/>
                </a:lnTo>
                <a:lnTo>
                  <a:pt x="1419453" y="1159783"/>
                </a:lnTo>
                <a:lnTo>
                  <a:pt x="1395147" y="1122561"/>
                </a:lnTo>
                <a:lnTo>
                  <a:pt x="1371466" y="1088862"/>
                </a:lnTo>
                <a:lnTo>
                  <a:pt x="1341186" y="1048545"/>
                </a:lnTo>
                <a:lnTo>
                  <a:pt x="1309795" y="1008728"/>
                </a:lnTo>
                <a:lnTo>
                  <a:pt x="1277321" y="969471"/>
                </a:lnTo>
                <a:lnTo>
                  <a:pt x="1243788" y="930834"/>
                </a:lnTo>
                <a:lnTo>
                  <a:pt x="1209222" y="892878"/>
                </a:lnTo>
                <a:lnTo>
                  <a:pt x="1173647" y="855664"/>
                </a:lnTo>
                <a:lnTo>
                  <a:pt x="1137089" y="819252"/>
                </a:lnTo>
                <a:lnTo>
                  <a:pt x="1099573" y="783702"/>
                </a:lnTo>
                <a:lnTo>
                  <a:pt x="1061125" y="749075"/>
                </a:lnTo>
                <a:lnTo>
                  <a:pt x="1021770" y="715431"/>
                </a:lnTo>
                <a:lnTo>
                  <a:pt x="981533" y="682832"/>
                </a:lnTo>
                <a:lnTo>
                  <a:pt x="940439" y="651337"/>
                </a:lnTo>
                <a:lnTo>
                  <a:pt x="898513" y="621007"/>
                </a:lnTo>
                <a:lnTo>
                  <a:pt x="855486" y="591403"/>
                </a:lnTo>
                <a:lnTo>
                  <a:pt x="811715" y="563035"/>
                </a:lnTo>
                <a:lnTo>
                  <a:pt x="767261" y="535912"/>
                </a:lnTo>
                <a:lnTo>
                  <a:pt x="722187" y="510043"/>
                </a:lnTo>
                <a:lnTo>
                  <a:pt x="676556" y="485440"/>
                </a:lnTo>
                <a:lnTo>
                  <a:pt x="630429" y="462110"/>
                </a:lnTo>
                <a:lnTo>
                  <a:pt x="583868" y="440065"/>
                </a:lnTo>
                <a:lnTo>
                  <a:pt x="536935" y="419313"/>
                </a:lnTo>
                <a:lnTo>
                  <a:pt x="489693" y="399865"/>
                </a:lnTo>
                <a:lnTo>
                  <a:pt x="442203" y="381731"/>
                </a:lnTo>
                <a:lnTo>
                  <a:pt x="394528" y="364920"/>
                </a:lnTo>
                <a:lnTo>
                  <a:pt x="346730" y="349442"/>
                </a:lnTo>
                <a:lnTo>
                  <a:pt x="298870" y="335307"/>
                </a:lnTo>
                <a:lnTo>
                  <a:pt x="245255" y="321981"/>
                </a:lnTo>
                <a:lnTo>
                  <a:pt x="191118" y="309750"/>
                </a:lnTo>
                <a:lnTo>
                  <a:pt x="136547" y="298982"/>
                </a:lnTo>
                <a:lnTo>
                  <a:pt x="81627" y="290048"/>
                </a:lnTo>
                <a:lnTo>
                  <a:pt x="26446" y="283316"/>
                </a:lnTo>
                <a:lnTo>
                  <a:pt x="0" y="281147"/>
                </a:lnTo>
                <a:lnTo>
                  <a:pt x="0" y="68015"/>
                </a:lnTo>
                <a:close/>
              </a:path>
              <a:path w="1769110" h="1313815">
                <a:moveTo>
                  <a:pt x="1470176" y="1246056"/>
                </a:moveTo>
                <a:lnTo>
                  <a:pt x="1490048" y="1162371"/>
                </a:lnTo>
                <a:lnTo>
                  <a:pt x="1511425" y="1203543"/>
                </a:lnTo>
                <a:lnTo>
                  <a:pt x="1531459" y="1245706"/>
                </a:lnTo>
                <a:lnTo>
                  <a:pt x="1550289" y="1288691"/>
                </a:lnTo>
                <a:lnTo>
                  <a:pt x="1560431" y="1313600"/>
                </a:lnTo>
                <a:lnTo>
                  <a:pt x="1505411" y="1313600"/>
                </a:lnTo>
                <a:lnTo>
                  <a:pt x="1493342" y="1289420"/>
                </a:lnTo>
                <a:lnTo>
                  <a:pt x="1470176" y="1246056"/>
                </a:lnTo>
                <a:close/>
              </a:path>
            </a:pathLst>
          </a:custGeom>
          <a:solidFill>
            <a:srgbClr val="77A8AB">
              <a:alpha val="31207"/>
            </a:srgbClr>
          </a:solidFill>
        </p:spPr>
        <p:txBody>
          <a:bodyPr wrap="square" lIns="0" tIns="0" rIns="0" bIns="0" rtlCol="0"/>
          <a:lstStyle/>
          <a:p>
            <a:endParaRPr/>
          </a:p>
        </p:txBody>
      </p:sp>
    </p:spTree>
    <p:extLst>
      <p:ext uri="{BB962C8B-B14F-4D97-AF65-F5344CB8AC3E}">
        <p14:creationId xmlns:p14="http://schemas.microsoft.com/office/powerpoint/2010/main" val="319017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EA8A0EF-C981-6317-D292-2B7C9EED2CF0}"/>
              </a:ext>
            </a:extLst>
          </p:cNvPr>
          <p:cNvSpPr/>
          <p:nvPr/>
        </p:nvSpPr>
        <p:spPr>
          <a:xfrm>
            <a:off x="11734800" y="2819114"/>
            <a:ext cx="4968240" cy="5770810"/>
          </a:xfrm>
          <a:prstGeom prst="roundRect">
            <a:avLst>
              <a:gd name="adj" fmla="val 627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eaLnBrk="0" hangingPunct="0">
              <a:spcBef>
                <a:spcPts val="888"/>
              </a:spcBef>
              <a:buClr>
                <a:srgbClr val="FF6600"/>
              </a:buClr>
            </a:pPr>
            <a:endParaRPr lang="en-US" sz="1800" b="1">
              <a:solidFill>
                <a:srgbClr val="5F5F5F"/>
              </a:solidFill>
              <a:latin typeface="Century Gothic" panose="020B0502020202020204" pitchFamily="34" charset="0"/>
            </a:endParaRPr>
          </a:p>
          <a:p>
            <a:pPr defTabSz="914353" eaLnBrk="0" hangingPunct="0">
              <a:spcBef>
                <a:spcPts val="888"/>
              </a:spcBef>
              <a:buClr>
                <a:srgbClr val="FF6600"/>
              </a:buClr>
            </a:pPr>
            <a:r>
              <a:rPr lang="en-US" sz="1800" b="1">
                <a:solidFill>
                  <a:srgbClr val="5F5F5F"/>
                </a:solidFill>
                <a:latin typeface="Century Gothic" panose="020B0502020202020204" pitchFamily="34" charset="0"/>
              </a:rPr>
              <a:t>Example: </a:t>
            </a:r>
          </a:p>
          <a:p>
            <a:pPr marL="342900" indent="-342900" defTabSz="914353" eaLnBrk="0" hangingPunct="0">
              <a:spcBef>
                <a:spcPts val="888"/>
              </a:spcBef>
              <a:buClr>
                <a:srgbClr val="5F5F5F"/>
              </a:buClr>
              <a:buFont typeface="Wingdings" panose="05000000000000000000" pitchFamily="2" charset="2"/>
              <a:buChar char="ü"/>
            </a:pPr>
            <a:r>
              <a:rPr lang="en-US" sz="2000">
                <a:solidFill>
                  <a:srgbClr val="5F5F5F"/>
                </a:solidFill>
                <a:latin typeface="Century Gothic" panose="020B0502020202020204" pitchFamily="34" charset="0"/>
              </a:rPr>
              <a:t>September 2023 exam takers will purchase Level I or Level II curriculum materials on or after March 2023. </a:t>
            </a:r>
          </a:p>
          <a:p>
            <a:pPr marL="342900" indent="-342900" defTabSz="914353" eaLnBrk="0" hangingPunct="0">
              <a:spcBef>
                <a:spcPts val="888"/>
              </a:spcBef>
              <a:buClr>
                <a:srgbClr val="5F5F5F"/>
              </a:buClr>
              <a:buFont typeface="Wingdings" panose="05000000000000000000" pitchFamily="2" charset="2"/>
              <a:buChar char="ü"/>
            </a:pPr>
            <a:r>
              <a:rPr lang="en-US" sz="2000">
                <a:solidFill>
                  <a:srgbClr val="5F5F5F"/>
                </a:solidFill>
                <a:latin typeface="Century Gothic" panose="020B0502020202020204" pitchFamily="34" charset="0"/>
              </a:rPr>
              <a:t>Materials will be relevant through the September 2023 exam window. </a:t>
            </a:r>
          </a:p>
          <a:p>
            <a:pPr marL="342900" indent="-342900" defTabSz="914353" eaLnBrk="0" hangingPunct="0">
              <a:spcBef>
                <a:spcPts val="888"/>
              </a:spcBef>
              <a:buClr>
                <a:srgbClr val="5F5F5F"/>
              </a:buClr>
              <a:buFont typeface="Wingdings" panose="05000000000000000000" pitchFamily="2" charset="2"/>
              <a:buChar char="ü"/>
            </a:pPr>
            <a:r>
              <a:rPr lang="en-US" sz="2000">
                <a:solidFill>
                  <a:srgbClr val="5F5F5F"/>
                </a:solidFill>
                <a:latin typeface="Century Gothic" panose="020B0502020202020204" pitchFamily="34" charset="0"/>
              </a:rPr>
              <a:t>Digital materials from Wiley eLearning can be updated through 18 months (e.g., If Level I purchased in June 2023, it can be updated for the March 2024 exam after October 2023). </a:t>
            </a:r>
          </a:p>
        </p:txBody>
      </p:sp>
      <p:sp>
        <p:nvSpPr>
          <p:cNvPr id="4" name="Rectangle: Rounded Corners 3">
            <a:extLst>
              <a:ext uri="{FF2B5EF4-FFF2-40B4-BE49-F238E27FC236}">
                <a16:creationId xmlns:a16="http://schemas.microsoft.com/office/drawing/2014/main" id="{EDF95BFB-7073-CC10-7A97-D07A43E3C5B5}"/>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51C9F-565E-07DB-F0EF-0693C50C3E38}"/>
              </a:ext>
            </a:extLst>
          </p:cNvPr>
          <p:cNvSpPr>
            <a:spLocks noGrp="1"/>
          </p:cNvSpPr>
          <p:nvPr>
            <p:ph type="title"/>
          </p:nvPr>
        </p:nvSpPr>
        <p:spPr>
          <a:xfrm>
            <a:off x="1691640" y="1056246"/>
            <a:ext cx="10576560" cy="1600438"/>
          </a:xfrm>
        </p:spPr>
        <p:txBody>
          <a:bodyPr/>
          <a:lstStyle/>
          <a:p>
            <a:r>
              <a:rPr lang="en-US"/>
              <a:t>Future Curriculum Cycle Updates</a:t>
            </a:r>
          </a:p>
        </p:txBody>
      </p:sp>
      <p:sp>
        <p:nvSpPr>
          <p:cNvPr id="3" name="Text Placeholder 2">
            <a:extLst>
              <a:ext uri="{FF2B5EF4-FFF2-40B4-BE49-F238E27FC236}">
                <a16:creationId xmlns:a16="http://schemas.microsoft.com/office/drawing/2014/main" id="{80169358-08A1-C3CE-9007-D8322CAC76A2}"/>
              </a:ext>
            </a:extLst>
          </p:cNvPr>
          <p:cNvSpPr>
            <a:spLocks noGrp="1"/>
          </p:cNvSpPr>
          <p:nvPr>
            <p:ph type="body" idx="1"/>
          </p:nvPr>
        </p:nvSpPr>
        <p:spPr>
          <a:xfrm>
            <a:off x="1584960" y="2788015"/>
            <a:ext cx="9006840" cy="6001643"/>
          </a:xfrm>
        </p:spPr>
        <p:txBody>
          <a:bodyPr/>
          <a:lstStyle/>
          <a:p>
            <a:pPr marL="285750" indent="-285750">
              <a:buClr>
                <a:schemeClr val="tx2"/>
              </a:buClr>
              <a:buFont typeface="Wingdings" panose="05000000000000000000" pitchFamily="2" charset="2"/>
              <a:buChar char="Ø"/>
            </a:pPr>
            <a:r>
              <a:rPr lang="en-US" sz="2500" b="1">
                <a:solidFill>
                  <a:srgbClr val="5F5F5F"/>
                </a:solidFill>
                <a:latin typeface="Century Gothic" panose="020B0502020202020204" pitchFamily="34" charset="0"/>
              </a:rPr>
              <a:t>Annual Revision </a:t>
            </a:r>
            <a:r>
              <a:rPr lang="en-US" sz="2500">
                <a:solidFill>
                  <a:srgbClr val="5F5F5F"/>
                </a:solidFill>
                <a:latin typeface="Century Gothic" panose="020B0502020202020204" pitchFamily="34" charset="0"/>
              </a:rPr>
              <a:t>available October for following full-year exam cycle</a:t>
            </a:r>
          </a:p>
          <a:p>
            <a:pPr marL="285750" indent="-285750">
              <a:buClr>
                <a:schemeClr val="tx2"/>
              </a:buClr>
              <a:buFont typeface="Wingdings" panose="05000000000000000000" pitchFamily="2" charset="2"/>
              <a:buChar char="Ø"/>
            </a:pPr>
            <a:endParaRPr lang="en-US" sz="2500">
              <a:solidFill>
                <a:srgbClr val="5F5F5F"/>
              </a:solidFill>
              <a:latin typeface="Century Gothic" panose="020B0502020202020204" pitchFamily="34" charset="0"/>
            </a:endParaRPr>
          </a:p>
          <a:p>
            <a:pPr marL="285750" indent="-285750">
              <a:buClr>
                <a:schemeClr val="tx2"/>
              </a:buClr>
              <a:buFont typeface="Wingdings" panose="05000000000000000000" pitchFamily="2" charset="2"/>
              <a:buChar char="Ø"/>
            </a:pPr>
            <a:r>
              <a:rPr lang="en-US" sz="2500">
                <a:solidFill>
                  <a:srgbClr val="5F5F5F"/>
                </a:solidFill>
              </a:rPr>
              <a:t>10-20% revised each year</a:t>
            </a:r>
          </a:p>
          <a:p>
            <a:pPr marL="560373" lvl="1" indent="-285750">
              <a:buClr>
                <a:schemeClr val="tx2"/>
              </a:buClr>
              <a:buFont typeface="Wingdings" panose="05000000000000000000" pitchFamily="2" charset="2"/>
              <a:buChar char="Ø"/>
            </a:pPr>
            <a:endParaRPr lang="en-US" sz="2500">
              <a:solidFill>
                <a:srgbClr val="5F5F5F"/>
              </a:solidFill>
              <a:latin typeface="Century Gothic" panose="020B0502020202020204" pitchFamily="34" charset="0"/>
            </a:endParaRPr>
          </a:p>
          <a:p>
            <a:pPr marL="285750" indent="-285750">
              <a:buClr>
                <a:schemeClr val="tx2"/>
              </a:buClr>
              <a:buFont typeface="Wingdings" panose="05000000000000000000" pitchFamily="2" charset="2"/>
              <a:buChar char="Ø"/>
            </a:pPr>
            <a:r>
              <a:rPr lang="en-US" sz="2500" b="1">
                <a:solidFill>
                  <a:srgbClr val="5F5F5F"/>
                </a:solidFill>
              </a:rPr>
              <a:t>Digital curriculum</a:t>
            </a:r>
            <a:r>
              <a:rPr lang="en-US" sz="2500">
                <a:solidFill>
                  <a:srgbClr val="5F5F5F"/>
                </a:solidFill>
              </a:rPr>
              <a:t>: Access for 18 months from date of purchase; can be updated for retakes</a:t>
            </a:r>
          </a:p>
          <a:p>
            <a:pPr marL="285750" indent="-285750">
              <a:buClr>
                <a:schemeClr val="tx2"/>
              </a:buClr>
              <a:buFont typeface="Wingdings" panose="05000000000000000000" pitchFamily="2" charset="2"/>
              <a:buChar char="Ø"/>
            </a:pPr>
            <a:endParaRPr lang="en-US" sz="2500" b="1">
              <a:solidFill>
                <a:srgbClr val="5F5F5F"/>
              </a:solidFill>
            </a:endParaRPr>
          </a:p>
          <a:p>
            <a:pPr marL="285750" indent="-285750">
              <a:buClr>
                <a:schemeClr val="tx2"/>
              </a:buClr>
              <a:buFont typeface="Wingdings" panose="05000000000000000000" pitchFamily="2" charset="2"/>
              <a:buChar char="Ø"/>
            </a:pPr>
            <a:r>
              <a:rPr lang="en-US" sz="2500" b="1">
                <a:solidFill>
                  <a:srgbClr val="5F5F5F"/>
                </a:solidFill>
              </a:rPr>
              <a:t>Print curriculum</a:t>
            </a:r>
            <a:r>
              <a:rPr lang="en-US" sz="2500">
                <a:solidFill>
                  <a:srgbClr val="5F5F5F"/>
                </a:solidFill>
              </a:rPr>
              <a:t>: Must be replaced in October of prior year for March or September retakes</a:t>
            </a:r>
          </a:p>
          <a:p>
            <a:pPr marL="285750" indent="-285750">
              <a:spcBef>
                <a:spcPts val="888"/>
              </a:spcBef>
              <a:buClr>
                <a:schemeClr val="tx2"/>
              </a:buClr>
              <a:buFont typeface="Wingdings" panose="05000000000000000000" pitchFamily="2" charset="2"/>
              <a:buChar char="Ø"/>
            </a:pPr>
            <a:endParaRPr lang="en-US" sz="2500" b="1">
              <a:solidFill>
                <a:srgbClr val="5F5F5F"/>
              </a:solidFill>
            </a:endParaRPr>
          </a:p>
          <a:p>
            <a:pPr marL="285750" indent="-285750">
              <a:spcBef>
                <a:spcPts val="888"/>
              </a:spcBef>
              <a:buClr>
                <a:schemeClr val="tx2"/>
              </a:buClr>
              <a:buFont typeface="Wingdings" panose="05000000000000000000" pitchFamily="2" charset="2"/>
              <a:buChar char="Ø"/>
            </a:pPr>
            <a:r>
              <a:rPr lang="en-US" sz="2500" b="1">
                <a:solidFill>
                  <a:srgbClr val="5F5F5F"/>
                </a:solidFill>
              </a:rPr>
              <a:t>The study guide is </a:t>
            </a:r>
            <a:r>
              <a:rPr lang="en-US" sz="2500">
                <a:solidFill>
                  <a:srgbClr val="5F5F5F"/>
                </a:solidFill>
              </a:rPr>
              <a:t>incorporated into digital and print curriculum materials and is also available for free review at caia.org.</a:t>
            </a:r>
          </a:p>
          <a:p>
            <a:endParaRPr lang="en-US" sz="2500"/>
          </a:p>
        </p:txBody>
      </p:sp>
      <p:sp>
        <p:nvSpPr>
          <p:cNvPr id="8" name="Rectangle: Rounded Corners 7">
            <a:extLst>
              <a:ext uri="{FF2B5EF4-FFF2-40B4-BE49-F238E27FC236}">
                <a16:creationId xmlns:a16="http://schemas.microsoft.com/office/drawing/2014/main" id="{07751F16-F14A-F4AF-417A-FF045C00A00A}"/>
              </a:ext>
            </a:extLst>
          </p:cNvPr>
          <p:cNvSpPr/>
          <p:nvPr/>
        </p:nvSpPr>
        <p:spPr>
          <a:xfrm>
            <a:off x="11748655" y="2479729"/>
            <a:ext cx="4954385" cy="1063571"/>
          </a:xfrm>
          <a:prstGeom prst="roundRect">
            <a:avLst/>
          </a:prstGeom>
          <a:solidFill>
            <a:srgbClr val="7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entury Gothic" panose="020B0502020202020204" pitchFamily="34" charset="0"/>
              </a:rPr>
              <a:t>Future Update Summary</a:t>
            </a:r>
          </a:p>
        </p:txBody>
      </p:sp>
    </p:spTree>
    <p:extLst>
      <p:ext uri="{BB962C8B-B14F-4D97-AF65-F5344CB8AC3E}">
        <p14:creationId xmlns:p14="http://schemas.microsoft.com/office/powerpoint/2010/main" val="3610555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object 2">
            <a:extLst>
              <a:ext uri="{FF2B5EF4-FFF2-40B4-BE49-F238E27FC236}">
                <a16:creationId xmlns:a16="http://schemas.microsoft.com/office/drawing/2014/main" id="{6CC76290-2574-3203-90F5-40A2D4DB57AA}"/>
              </a:ext>
            </a:extLst>
          </p:cNvPr>
          <p:cNvGrpSpPr/>
          <p:nvPr/>
        </p:nvGrpSpPr>
        <p:grpSpPr>
          <a:xfrm>
            <a:off x="24714" y="-25743"/>
            <a:ext cx="5157470" cy="10287613"/>
            <a:chOff x="0" y="0"/>
            <a:chExt cx="5157470" cy="10287613"/>
          </a:xfrm>
        </p:grpSpPr>
        <p:sp>
          <p:nvSpPr>
            <p:cNvPr id="26" name="object 3">
              <a:extLst>
                <a:ext uri="{FF2B5EF4-FFF2-40B4-BE49-F238E27FC236}">
                  <a16:creationId xmlns:a16="http://schemas.microsoft.com/office/drawing/2014/main" id="{062A2B02-E41F-ADB6-9C66-FC8BE2BCE2AF}"/>
                </a:ext>
              </a:extLst>
            </p:cNvPr>
            <p:cNvSpPr/>
            <p:nvPr/>
          </p:nvSpPr>
          <p:spPr>
            <a:xfrm>
              <a:off x="0" y="4414498"/>
              <a:ext cx="5157470" cy="5873115"/>
            </a:xfrm>
            <a:custGeom>
              <a:avLst/>
              <a:gdLst/>
              <a:ahLst/>
              <a:cxnLst/>
              <a:rect l="l" t="t" r="r" b="b"/>
              <a:pathLst>
                <a:path w="5157470" h="5873115">
                  <a:moveTo>
                    <a:pt x="5142887" y="4242156"/>
                  </a:moveTo>
                  <a:lnTo>
                    <a:pt x="5138729" y="4280413"/>
                  </a:lnTo>
                  <a:lnTo>
                    <a:pt x="5134023" y="4318711"/>
                  </a:lnTo>
                  <a:lnTo>
                    <a:pt x="5128764" y="4357048"/>
                  </a:lnTo>
                  <a:lnTo>
                    <a:pt x="5122943" y="4395419"/>
                  </a:lnTo>
                  <a:lnTo>
                    <a:pt x="5116554" y="4433821"/>
                  </a:lnTo>
                  <a:lnTo>
                    <a:pt x="5109591" y="4472252"/>
                  </a:lnTo>
                  <a:lnTo>
                    <a:pt x="5102045" y="4510707"/>
                  </a:lnTo>
                  <a:lnTo>
                    <a:pt x="5093910" y="4549184"/>
                  </a:lnTo>
                  <a:lnTo>
                    <a:pt x="5085178" y="4587680"/>
                  </a:lnTo>
                  <a:lnTo>
                    <a:pt x="5075844" y="4626192"/>
                  </a:lnTo>
                  <a:lnTo>
                    <a:pt x="5065900" y="4664715"/>
                  </a:lnTo>
                  <a:lnTo>
                    <a:pt x="5055338" y="4703247"/>
                  </a:lnTo>
                  <a:lnTo>
                    <a:pt x="5044153" y="4741785"/>
                  </a:lnTo>
                  <a:lnTo>
                    <a:pt x="5032336" y="4780325"/>
                  </a:lnTo>
                  <a:lnTo>
                    <a:pt x="5019881" y="4818864"/>
                  </a:lnTo>
                  <a:lnTo>
                    <a:pt x="5006781" y="4857399"/>
                  </a:lnTo>
                  <a:lnTo>
                    <a:pt x="4993029" y="4895927"/>
                  </a:lnTo>
                  <a:lnTo>
                    <a:pt x="4978618" y="4934445"/>
                  </a:lnTo>
                  <a:lnTo>
                    <a:pt x="4963540" y="4972949"/>
                  </a:lnTo>
                  <a:lnTo>
                    <a:pt x="4947790" y="5011436"/>
                  </a:lnTo>
                  <a:lnTo>
                    <a:pt x="4931359" y="5049902"/>
                  </a:lnTo>
                  <a:lnTo>
                    <a:pt x="4914242" y="5088346"/>
                  </a:lnTo>
                  <a:lnTo>
                    <a:pt x="4896430" y="5126762"/>
                  </a:lnTo>
                  <a:lnTo>
                    <a:pt x="4877917" y="5165149"/>
                  </a:lnTo>
                  <a:lnTo>
                    <a:pt x="4858696" y="5203503"/>
                  </a:lnTo>
                  <a:lnTo>
                    <a:pt x="4838759" y="5241821"/>
                  </a:lnTo>
                  <a:lnTo>
                    <a:pt x="4818101" y="5280099"/>
                  </a:lnTo>
                  <a:lnTo>
                    <a:pt x="4796713" y="5318334"/>
                  </a:lnTo>
                  <a:lnTo>
                    <a:pt x="4774590" y="5356523"/>
                  </a:lnTo>
                  <a:lnTo>
                    <a:pt x="4751723" y="5394663"/>
                  </a:lnTo>
                  <a:lnTo>
                    <a:pt x="4728106" y="5432751"/>
                  </a:lnTo>
                  <a:lnTo>
                    <a:pt x="4703732" y="5470783"/>
                  </a:lnTo>
                  <a:lnTo>
                    <a:pt x="4678593" y="5508756"/>
                  </a:lnTo>
                  <a:lnTo>
                    <a:pt x="4652684" y="5546667"/>
                  </a:lnTo>
                  <a:lnTo>
                    <a:pt x="4625996" y="5584513"/>
                  </a:lnTo>
                  <a:lnTo>
                    <a:pt x="4598524" y="5622290"/>
                  </a:lnTo>
                  <a:lnTo>
                    <a:pt x="4570259" y="5659996"/>
                  </a:lnTo>
                  <a:lnTo>
                    <a:pt x="4541195" y="5697626"/>
                  </a:lnTo>
                  <a:lnTo>
                    <a:pt x="4511325" y="5735179"/>
                  </a:lnTo>
                  <a:lnTo>
                    <a:pt x="4480641" y="5772649"/>
                  </a:lnTo>
                  <a:lnTo>
                    <a:pt x="4449138" y="5810036"/>
                  </a:lnTo>
                  <a:lnTo>
                    <a:pt x="4416807" y="5847334"/>
                  </a:lnTo>
                  <a:lnTo>
                    <a:pt x="0" y="5872500"/>
                  </a:lnTo>
                  <a:lnTo>
                    <a:pt x="0" y="123713"/>
                  </a:lnTo>
                  <a:lnTo>
                    <a:pt x="85189" y="105383"/>
                  </a:lnTo>
                  <a:lnTo>
                    <a:pt x="138880" y="94626"/>
                  </a:lnTo>
                  <a:lnTo>
                    <a:pt x="192478" y="84466"/>
                  </a:lnTo>
                  <a:lnTo>
                    <a:pt x="245978" y="74899"/>
                  </a:lnTo>
                  <a:lnTo>
                    <a:pt x="299375" y="65922"/>
                  </a:lnTo>
                  <a:lnTo>
                    <a:pt x="352665" y="57532"/>
                  </a:lnTo>
                  <a:lnTo>
                    <a:pt x="405843" y="49726"/>
                  </a:lnTo>
                  <a:lnTo>
                    <a:pt x="458903" y="42501"/>
                  </a:lnTo>
                  <a:lnTo>
                    <a:pt x="511842" y="35854"/>
                  </a:lnTo>
                  <a:lnTo>
                    <a:pt x="564655" y="29782"/>
                  </a:lnTo>
                  <a:lnTo>
                    <a:pt x="617337" y="24281"/>
                  </a:lnTo>
                  <a:lnTo>
                    <a:pt x="669882" y="19349"/>
                  </a:lnTo>
                  <a:lnTo>
                    <a:pt x="722287" y="14983"/>
                  </a:lnTo>
                  <a:lnTo>
                    <a:pt x="774547" y="11180"/>
                  </a:lnTo>
                  <a:lnTo>
                    <a:pt x="826657" y="7935"/>
                  </a:lnTo>
                  <a:lnTo>
                    <a:pt x="878611" y="5248"/>
                  </a:lnTo>
                  <a:lnTo>
                    <a:pt x="930406" y="3113"/>
                  </a:lnTo>
                  <a:lnTo>
                    <a:pt x="982037" y="1529"/>
                  </a:lnTo>
                  <a:lnTo>
                    <a:pt x="1033499" y="492"/>
                  </a:lnTo>
                  <a:lnTo>
                    <a:pt x="1084787" y="0"/>
                  </a:lnTo>
                  <a:lnTo>
                    <a:pt x="1135896" y="48"/>
                  </a:lnTo>
                  <a:lnTo>
                    <a:pt x="1186822" y="634"/>
                  </a:lnTo>
                  <a:lnTo>
                    <a:pt x="1237560" y="1755"/>
                  </a:lnTo>
                  <a:lnTo>
                    <a:pt x="1288105" y="3408"/>
                  </a:lnTo>
                  <a:lnTo>
                    <a:pt x="1338453" y="5590"/>
                  </a:lnTo>
                  <a:lnTo>
                    <a:pt x="1388598" y="8298"/>
                  </a:lnTo>
                  <a:lnTo>
                    <a:pt x="1438537" y="11528"/>
                  </a:lnTo>
                  <a:lnTo>
                    <a:pt x="1488263" y="15278"/>
                  </a:lnTo>
                  <a:lnTo>
                    <a:pt x="1537774" y="19544"/>
                  </a:lnTo>
                  <a:lnTo>
                    <a:pt x="1587062" y="24324"/>
                  </a:lnTo>
                  <a:lnTo>
                    <a:pt x="1636125" y="29614"/>
                  </a:lnTo>
                  <a:lnTo>
                    <a:pt x="1684957" y="35412"/>
                  </a:lnTo>
                  <a:lnTo>
                    <a:pt x="1733554" y="41713"/>
                  </a:lnTo>
                  <a:lnTo>
                    <a:pt x="1781910" y="48516"/>
                  </a:lnTo>
                  <a:lnTo>
                    <a:pt x="1830022" y="55817"/>
                  </a:lnTo>
                  <a:lnTo>
                    <a:pt x="1877884" y="63613"/>
                  </a:lnTo>
                  <a:lnTo>
                    <a:pt x="1925491" y="71901"/>
                  </a:lnTo>
                  <a:lnTo>
                    <a:pt x="1972839" y="80678"/>
                  </a:lnTo>
                  <a:lnTo>
                    <a:pt x="2019923" y="89941"/>
                  </a:lnTo>
                  <a:lnTo>
                    <a:pt x="2066739" y="99686"/>
                  </a:lnTo>
                  <a:lnTo>
                    <a:pt x="2113281" y="109912"/>
                  </a:lnTo>
                  <a:lnTo>
                    <a:pt x="2159545" y="120613"/>
                  </a:lnTo>
                  <a:lnTo>
                    <a:pt x="2205526" y="131789"/>
                  </a:lnTo>
                  <a:lnTo>
                    <a:pt x="2251219" y="143434"/>
                  </a:lnTo>
                  <a:lnTo>
                    <a:pt x="2296620" y="155548"/>
                  </a:lnTo>
                  <a:lnTo>
                    <a:pt x="2341724" y="168125"/>
                  </a:lnTo>
                  <a:lnTo>
                    <a:pt x="2386526" y="181164"/>
                  </a:lnTo>
                  <a:lnTo>
                    <a:pt x="2431022" y="194661"/>
                  </a:lnTo>
                  <a:lnTo>
                    <a:pt x="2475206" y="208613"/>
                  </a:lnTo>
                  <a:lnTo>
                    <a:pt x="2519074" y="223018"/>
                  </a:lnTo>
                  <a:lnTo>
                    <a:pt x="2562621" y="237871"/>
                  </a:lnTo>
                  <a:lnTo>
                    <a:pt x="2605842" y="253170"/>
                  </a:lnTo>
                  <a:lnTo>
                    <a:pt x="2648733" y="268912"/>
                  </a:lnTo>
                  <a:lnTo>
                    <a:pt x="2691289" y="285094"/>
                  </a:lnTo>
                  <a:lnTo>
                    <a:pt x="2733506" y="301713"/>
                  </a:lnTo>
                  <a:lnTo>
                    <a:pt x="2775377" y="318765"/>
                  </a:lnTo>
                  <a:lnTo>
                    <a:pt x="2816900" y="336248"/>
                  </a:lnTo>
                  <a:lnTo>
                    <a:pt x="2858068" y="354158"/>
                  </a:lnTo>
                  <a:lnTo>
                    <a:pt x="2898877" y="372493"/>
                  </a:lnTo>
                  <a:lnTo>
                    <a:pt x="2939323" y="391249"/>
                  </a:lnTo>
                  <a:lnTo>
                    <a:pt x="2979401" y="410423"/>
                  </a:lnTo>
                  <a:lnTo>
                    <a:pt x="3019106" y="430013"/>
                  </a:lnTo>
                  <a:lnTo>
                    <a:pt x="3058433" y="450015"/>
                  </a:lnTo>
                  <a:lnTo>
                    <a:pt x="3097377" y="470426"/>
                  </a:lnTo>
                  <a:lnTo>
                    <a:pt x="3135934" y="491243"/>
                  </a:lnTo>
                  <a:lnTo>
                    <a:pt x="3174100" y="512463"/>
                  </a:lnTo>
                  <a:lnTo>
                    <a:pt x="3211868" y="534083"/>
                  </a:lnTo>
                  <a:lnTo>
                    <a:pt x="3249235" y="556100"/>
                  </a:lnTo>
                  <a:lnTo>
                    <a:pt x="3286196" y="578510"/>
                  </a:lnTo>
                  <a:lnTo>
                    <a:pt x="3322746" y="601311"/>
                  </a:lnTo>
                  <a:lnTo>
                    <a:pt x="3358880" y="624500"/>
                  </a:lnTo>
                  <a:lnTo>
                    <a:pt x="3394594" y="648073"/>
                  </a:lnTo>
                  <a:lnTo>
                    <a:pt x="3429882" y="672028"/>
                  </a:lnTo>
                  <a:lnTo>
                    <a:pt x="3464741" y="696361"/>
                  </a:lnTo>
                  <a:lnTo>
                    <a:pt x="3499164" y="721070"/>
                  </a:lnTo>
                  <a:lnTo>
                    <a:pt x="3533149" y="746151"/>
                  </a:lnTo>
                  <a:lnTo>
                    <a:pt x="3566689" y="771601"/>
                  </a:lnTo>
                  <a:lnTo>
                    <a:pt x="3599781" y="797417"/>
                  </a:lnTo>
                  <a:lnTo>
                    <a:pt x="3632418" y="823597"/>
                  </a:lnTo>
                  <a:lnTo>
                    <a:pt x="3664598" y="850136"/>
                  </a:lnTo>
                  <a:lnTo>
                    <a:pt x="3696314" y="877032"/>
                  </a:lnTo>
                  <a:lnTo>
                    <a:pt x="3727562" y="904282"/>
                  </a:lnTo>
                  <a:lnTo>
                    <a:pt x="3758338" y="931883"/>
                  </a:lnTo>
                  <a:lnTo>
                    <a:pt x="3788636" y="959832"/>
                  </a:lnTo>
                  <a:lnTo>
                    <a:pt x="3818453" y="988125"/>
                  </a:lnTo>
                  <a:lnTo>
                    <a:pt x="3847782" y="1016760"/>
                  </a:lnTo>
                  <a:lnTo>
                    <a:pt x="3876620" y="1045733"/>
                  </a:lnTo>
                  <a:lnTo>
                    <a:pt x="3904961" y="1075042"/>
                  </a:lnTo>
                  <a:lnTo>
                    <a:pt x="3932802" y="1104683"/>
                  </a:lnTo>
                  <a:lnTo>
                    <a:pt x="3960136" y="1134654"/>
                  </a:lnTo>
                  <a:lnTo>
                    <a:pt x="3986960" y="1164951"/>
                  </a:lnTo>
                  <a:lnTo>
                    <a:pt x="4013269" y="1195571"/>
                  </a:lnTo>
                  <a:lnTo>
                    <a:pt x="4044107" y="1232381"/>
                  </a:lnTo>
                  <a:lnTo>
                    <a:pt x="4075501" y="1270620"/>
                  </a:lnTo>
                  <a:lnTo>
                    <a:pt x="4107395" y="1310262"/>
                  </a:lnTo>
                  <a:lnTo>
                    <a:pt x="4139733" y="1351280"/>
                  </a:lnTo>
                  <a:lnTo>
                    <a:pt x="4172460" y="1393650"/>
                  </a:lnTo>
                  <a:lnTo>
                    <a:pt x="4205519" y="1437345"/>
                  </a:lnTo>
                  <a:lnTo>
                    <a:pt x="4238854" y="1482340"/>
                  </a:lnTo>
                  <a:lnTo>
                    <a:pt x="4272409" y="1528609"/>
                  </a:lnTo>
                  <a:lnTo>
                    <a:pt x="4306128" y="1576125"/>
                  </a:lnTo>
                  <a:lnTo>
                    <a:pt x="4339956" y="1624864"/>
                  </a:lnTo>
                  <a:lnTo>
                    <a:pt x="4373836" y="1674799"/>
                  </a:lnTo>
                  <a:lnTo>
                    <a:pt x="4407712" y="1725904"/>
                  </a:lnTo>
                  <a:lnTo>
                    <a:pt x="4441528" y="1778154"/>
                  </a:lnTo>
                  <a:lnTo>
                    <a:pt x="4475228" y="1831524"/>
                  </a:lnTo>
                  <a:lnTo>
                    <a:pt x="4508757" y="1885986"/>
                  </a:lnTo>
                  <a:lnTo>
                    <a:pt x="4542057" y="1941516"/>
                  </a:lnTo>
                  <a:lnTo>
                    <a:pt x="4575074" y="1998087"/>
                  </a:lnTo>
                  <a:lnTo>
                    <a:pt x="4607750" y="2055674"/>
                  </a:lnTo>
                  <a:lnTo>
                    <a:pt x="4640031" y="2114251"/>
                  </a:lnTo>
                  <a:lnTo>
                    <a:pt x="4671859" y="2173793"/>
                  </a:lnTo>
                  <a:lnTo>
                    <a:pt x="4703180" y="2234272"/>
                  </a:lnTo>
                  <a:lnTo>
                    <a:pt x="4733937" y="2295665"/>
                  </a:lnTo>
                  <a:lnTo>
                    <a:pt x="4764073" y="2357944"/>
                  </a:lnTo>
                  <a:lnTo>
                    <a:pt x="4793534" y="2421084"/>
                  </a:lnTo>
                  <a:lnTo>
                    <a:pt x="4822263" y="2485059"/>
                  </a:lnTo>
                  <a:lnTo>
                    <a:pt x="4850203" y="2549843"/>
                  </a:lnTo>
                  <a:lnTo>
                    <a:pt x="4877300" y="2615412"/>
                  </a:lnTo>
                  <a:lnTo>
                    <a:pt x="4903496" y="2681738"/>
                  </a:lnTo>
                  <a:lnTo>
                    <a:pt x="4928737" y="2748796"/>
                  </a:lnTo>
                  <a:lnTo>
                    <a:pt x="4952965" y="2816560"/>
                  </a:lnTo>
                  <a:lnTo>
                    <a:pt x="4976125" y="2885004"/>
                  </a:lnTo>
                  <a:lnTo>
                    <a:pt x="4998161" y="2954103"/>
                  </a:lnTo>
                  <a:lnTo>
                    <a:pt x="5019017" y="3023831"/>
                  </a:lnTo>
                  <a:lnTo>
                    <a:pt x="5038637" y="3094162"/>
                  </a:lnTo>
                  <a:lnTo>
                    <a:pt x="5056964" y="3165070"/>
                  </a:lnTo>
                  <a:lnTo>
                    <a:pt x="5073944" y="3236530"/>
                  </a:lnTo>
                  <a:lnTo>
                    <a:pt x="5089519" y="3308515"/>
                  </a:lnTo>
                  <a:lnTo>
                    <a:pt x="5103634" y="3381000"/>
                  </a:lnTo>
                  <a:lnTo>
                    <a:pt x="5116233" y="3453959"/>
                  </a:lnTo>
                  <a:lnTo>
                    <a:pt x="5127259" y="3527366"/>
                  </a:lnTo>
                  <a:lnTo>
                    <a:pt x="5136658" y="3601195"/>
                  </a:lnTo>
                  <a:lnTo>
                    <a:pt x="5144372" y="3675422"/>
                  </a:lnTo>
                  <a:lnTo>
                    <a:pt x="5150345" y="3750019"/>
                  </a:lnTo>
                  <a:lnTo>
                    <a:pt x="5154523" y="3824961"/>
                  </a:lnTo>
                  <a:lnTo>
                    <a:pt x="5156848" y="3900222"/>
                  </a:lnTo>
                  <a:lnTo>
                    <a:pt x="5157298" y="3937964"/>
                  </a:lnTo>
                  <a:lnTo>
                    <a:pt x="5157265" y="3975776"/>
                  </a:lnTo>
                  <a:lnTo>
                    <a:pt x="5155717" y="4051599"/>
                  </a:lnTo>
                  <a:lnTo>
                    <a:pt x="5152150" y="4127663"/>
                  </a:lnTo>
                  <a:lnTo>
                    <a:pt x="5149590" y="4165777"/>
                  </a:lnTo>
                  <a:lnTo>
                    <a:pt x="5146505" y="4203943"/>
                  </a:lnTo>
                  <a:lnTo>
                    <a:pt x="5142887" y="4242156"/>
                  </a:lnTo>
                  <a:close/>
                </a:path>
              </a:pathLst>
            </a:custGeom>
            <a:solidFill>
              <a:srgbClr val="E76A18"/>
            </a:solidFill>
          </p:spPr>
          <p:txBody>
            <a:bodyPr wrap="square" lIns="0" tIns="0" rIns="0" bIns="0" rtlCol="0"/>
            <a:lstStyle/>
            <a:p>
              <a:endParaRPr/>
            </a:p>
          </p:txBody>
        </p:sp>
        <p:sp>
          <p:nvSpPr>
            <p:cNvPr id="27" name="object 4">
              <a:extLst>
                <a:ext uri="{FF2B5EF4-FFF2-40B4-BE49-F238E27FC236}">
                  <a16:creationId xmlns:a16="http://schemas.microsoft.com/office/drawing/2014/main" id="{3037DD2F-A3AB-13BA-2EAD-9F056A708B47}"/>
                </a:ext>
              </a:extLst>
            </p:cNvPr>
            <p:cNvSpPr/>
            <p:nvPr/>
          </p:nvSpPr>
          <p:spPr>
            <a:xfrm>
              <a:off x="0" y="0"/>
              <a:ext cx="4900295" cy="5773420"/>
            </a:xfrm>
            <a:custGeom>
              <a:avLst/>
              <a:gdLst/>
              <a:ahLst/>
              <a:cxnLst/>
              <a:rect l="l" t="t" r="r" b="b"/>
              <a:pathLst>
                <a:path w="4900295" h="5773420">
                  <a:moveTo>
                    <a:pt x="1485431" y="5773178"/>
                  </a:moveTo>
                  <a:lnTo>
                    <a:pt x="1437236" y="5772844"/>
                  </a:lnTo>
                  <a:lnTo>
                    <a:pt x="1389120" y="5771844"/>
                  </a:lnTo>
                  <a:lnTo>
                    <a:pt x="1341169" y="5770183"/>
                  </a:lnTo>
                  <a:lnTo>
                    <a:pt x="1293387" y="5767864"/>
                  </a:lnTo>
                  <a:lnTo>
                    <a:pt x="1245780" y="5764894"/>
                  </a:lnTo>
                  <a:lnTo>
                    <a:pt x="1198351" y="5761275"/>
                  </a:lnTo>
                  <a:lnTo>
                    <a:pt x="1151105" y="5757012"/>
                  </a:lnTo>
                  <a:lnTo>
                    <a:pt x="1104046" y="5752110"/>
                  </a:lnTo>
                  <a:lnTo>
                    <a:pt x="1057179" y="5746573"/>
                  </a:lnTo>
                  <a:lnTo>
                    <a:pt x="1010508" y="5740405"/>
                  </a:lnTo>
                  <a:lnTo>
                    <a:pt x="964037" y="5733611"/>
                  </a:lnTo>
                  <a:lnTo>
                    <a:pt x="917771" y="5726196"/>
                  </a:lnTo>
                  <a:lnTo>
                    <a:pt x="871714" y="5718163"/>
                  </a:lnTo>
                  <a:lnTo>
                    <a:pt x="825871" y="5709517"/>
                  </a:lnTo>
                  <a:lnTo>
                    <a:pt x="780246" y="5700262"/>
                  </a:lnTo>
                  <a:lnTo>
                    <a:pt x="734843" y="5690403"/>
                  </a:lnTo>
                  <a:lnTo>
                    <a:pt x="689667" y="5679944"/>
                  </a:lnTo>
                  <a:lnTo>
                    <a:pt x="644722" y="5668890"/>
                  </a:lnTo>
                  <a:lnTo>
                    <a:pt x="600013" y="5657244"/>
                  </a:lnTo>
                  <a:lnTo>
                    <a:pt x="555543" y="5645012"/>
                  </a:lnTo>
                  <a:lnTo>
                    <a:pt x="511318" y="5632198"/>
                  </a:lnTo>
                  <a:lnTo>
                    <a:pt x="467341" y="5618806"/>
                  </a:lnTo>
                  <a:lnTo>
                    <a:pt x="423618" y="5604840"/>
                  </a:lnTo>
                  <a:lnTo>
                    <a:pt x="380152" y="5590305"/>
                  </a:lnTo>
                  <a:lnTo>
                    <a:pt x="336947" y="5575205"/>
                  </a:lnTo>
                  <a:lnTo>
                    <a:pt x="294010" y="5559545"/>
                  </a:lnTo>
                  <a:lnTo>
                    <a:pt x="251342" y="5543329"/>
                  </a:lnTo>
                  <a:lnTo>
                    <a:pt x="208950" y="5526562"/>
                  </a:lnTo>
                  <a:lnTo>
                    <a:pt x="166837" y="5509247"/>
                  </a:lnTo>
                  <a:lnTo>
                    <a:pt x="125008" y="5491389"/>
                  </a:lnTo>
                  <a:lnTo>
                    <a:pt x="83467" y="5472993"/>
                  </a:lnTo>
                  <a:lnTo>
                    <a:pt x="42219" y="5454063"/>
                  </a:lnTo>
                  <a:lnTo>
                    <a:pt x="1268" y="5434604"/>
                  </a:lnTo>
                  <a:lnTo>
                    <a:pt x="0" y="5433980"/>
                  </a:lnTo>
                  <a:lnTo>
                    <a:pt x="0" y="0"/>
                  </a:lnTo>
                  <a:lnTo>
                    <a:pt x="3954838" y="0"/>
                  </a:lnTo>
                  <a:lnTo>
                    <a:pt x="3978000" y="24403"/>
                  </a:lnTo>
                  <a:lnTo>
                    <a:pt x="4008429" y="57312"/>
                  </a:lnTo>
                  <a:lnTo>
                    <a:pt x="4038430" y="90619"/>
                  </a:lnTo>
                  <a:lnTo>
                    <a:pt x="4067998" y="124320"/>
                  </a:lnTo>
                  <a:lnTo>
                    <a:pt x="4097128" y="158410"/>
                  </a:lnTo>
                  <a:lnTo>
                    <a:pt x="4125817" y="192885"/>
                  </a:lnTo>
                  <a:lnTo>
                    <a:pt x="4154059" y="227740"/>
                  </a:lnTo>
                  <a:lnTo>
                    <a:pt x="4181851" y="262971"/>
                  </a:lnTo>
                  <a:lnTo>
                    <a:pt x="4209187" y="298573"/>
                  </a:lnTo>
                  <a:lnTo>
                    <a:pt x="4236064" y="334543"/>
                  </a:lnTo>
                  <a:lnTo>
                    <a:pt x="4262478" y="370876"/>
                  </a:lnTo>
                  <a:lnTo>
                    <a:pt x="4288423" y="407567"/>
                  </a:lnTo>
                  <a:lnTo>
                    <a:pt x="4313896" y="444612"/>
                  </a:lnTo>
                  <a:lnTo>
                    <a:pt x="4338892" y="482007"/>
                  </a:lnTo>
                  <a:lnTo>
                    <a:pt x="4363406" y="519747"/>
                  </a:lnTo>
                  <a:lnTo>
                    <a:pt x="4387435" y="557828"/>
                  </a:lnTo>
                  <a:lnTo>
                    <a:pt x="4410973" y="596246"/>
                  </a:lnTo>
                  <a:lnTo>
                    <a:pt x="4434017" y="634995"/>
                  </a:lnTo>
                  <a:lnTo>
                    <a:pt x="4456563" y="674072"/>
                  </a:lnTo>
                  <a:lnTo>
                    <a:pt x="4478605" y="713473"/>
                  </a:lnTo>
                  <a:lnTo>
                    <a:pt x="4500139" y="753192"/>
                  </a:lnTo>
                  <a:lnTo>
                    <a:pt x="4521161" y="793226"/>
                  </a:lnTo>
                  <a:lnTo>
                    <a:pt x="4541667" y="833570"/>
                  </a:lnTo>
                  <a:lnTo>
                    <a:pt x="4561651" y="874220"/>
                  </a:lnTo>
                  <a:lnTo>
                    <a:pt x="4581111" y="915172"/>
                  </a:lnTo>
                  <a:lnTo>
                    <a:pt x="4600041" y="956420"/>
                  </a:lnTo>
                  <a:lnTo>
                    <a:pt x="4618437" y="997961"/>
                  </a:lnTo>
                  <a:lnTo>
                    <a:pt x="4636294" y="1039790"/>
                  </a:lnTo>
                  <a:lnTo>
                    <a:pt x="4653609" y="1081903"/>
                  </a:lnTo>
                  <a:lnTo>
                    <a:pt x="4670377" y="1124295"/>
                  </a:lnTo>
                  <a:lnTo>
                    <a:pt x="4686593" y="1166962"/>
                  </a:lnTo>
                  <a:lnTo>
                    <a:pt x="4702253" y="1209900"/>
                  </a:lnTo>
                  <a:lnTo>
                    <a:pt x="4717353" y="1253104"/>
                  </a:lnTo>
                  <a:lnTo>
                    <a:pt x="4731887" y="1296570"/>
                  </a:lnTo>
                  <a:lnTo>
                    <a:pt x="4745853" y="1340294"/>
                  </a:lnTo>
                  <a:lnTo>
                    <a:pt x="4759246" y="1384270"/>
                  </a:lnTo>
                  <a:lnTo>
                    <a:pt x="4772060" y="1428495"/>
                  </a:lnTo>
                  <a:lnTo>
                    <a:pt x="4784292" y="1472965"/>
                  </a:lnTo>
                  <a:lnTo>
                    <a:pt x="4795937" y="1517675"/>
                  </a:lnTo>
                  <a:lnTo>
                    <a:pt x="4806992" y="1562620"/>
                  </a:lnTo>
                  <a:lnTo>
                    <a:pt x="4817450" y="1607796"/>
                  </a:lnTo>
                  <a:lnTo>
                    <a:pt x="4827309" y="1653199"/>
                  </a:lnTo>
                  <a:lnTo>
                    <a:pt x="4836564" y="1698824"/>
                  </a:lnTo>
                  <a:lnTo>
                    <a:pt x="4845210" y="1744667"/>
                  </a:lnTo>
                  <a:lnTo>
                    <a:pt x="4853243" y="1790724"/>
                  </a:lnTo>
                  <a:lnTo>
                    <a:pt x="4860659" y="1836990"/>
                  </a:lnTo>
                  <a:lnTo>
                    <a:pt x="4867453" y="1883460"/>
                  </a:lnTo>
                  <a:lnTo>
                    <a:pt x="4873620" y="1930132"/>
                  </a:lnTo>
                  <a:lnTo>
                    <a:pt x="4879157" y="1976999"/>
                  </a:lnTo>
                  <a:lnTo>
                    <a:pt x="4884059" y="2024058"/>
                  </a:lnTo>
                  <a:lnTo>
                    <a:pt x="4888322" y="2071304"/>
                  </a:lnTo>
                  <a:lnTo>
                    <a:pt x="4891941" y="2118732"/>
                  </a:lnTo>
                  <a:lnTo>
                    <a:pt x="4894912" y="2166340"/>
                  </a:lnTo>
                  <a:lnTo>
                    <a:pt x="4897230" y="2214121"/>
                  </a:lnTo>
                  <a:lnTo>
                    <a:pt x="4898892" y="2262072"/>
                  </a:lnTo>
                  <a:lnTo>
                    <a:pt x="4899892" y="2310189"/>
                  </a:lnTo>
                  <a:lnTo>
                    <a:pt x="4900226" y="2358486"/>
                  </a:lnTo>
                  <a:lnTo>
                    <a:pt x="4899892" y="2406743"/>
                  </a:lnTo>
                  <a:lnTo>
                    <a:pt x="4898892" y="2454859"/>
                  </a:lnTo>
                  <a:lnTo>
                    <a:pt x="4897230" y="2502811"/>
                  </a:lnTo>
                  <a:lnTo>
                    <a:pt x="4894912" y="2550592"/>
                  </a:lnTo>
                  <a:lnTo>
                    <a:pt x="4891941" y="2598199"/>
                  </a:lnTo>
                  <a:lnTo>
                    <a:pt x="4888322" y="2645628"/>
                  </a:lnTo>
                  <a:lnTo>
                    <a:pt x="4884059" y="2692874"/>
                  </a:lnTo>
                  <a:lnTo>
                    <a:pt x="4879157" y="2739933"/>
                  </a:lnTo>
                  <a:lnTo>
                    <a:pt x="4873620" y="2786800"/>
                  </a:lnTo>
                  <a:lnTo>
                    <a:pt x="4867453" y="2833471"/>
                  </a:lnTo>
                  <a:lnTo>
                    <a:pt x="4860659" y="2879942"/>
                  </a:lnTo>
                  <a:lnTo>
                    <a:pt x="4853243" y="2926208"/>
                  </a:lnTo>
                  <a:lnTo>
                    <a:pt x="4845210" y="2972265"/>
                  </a:lnTo>
                  <a:lnTo>
                    <a:pt x="4836564" y="3018108"/>
                  </a:lnTo>
                  <a:lnTo>
                    <a:pt x="4827309" y="3063733"/>
                  </a:lnTo>
                  <a:lnTo>
                    <a:pt x="4817450" y="3109136"/>
                  </a:lnTo>
                  <a:lnTo>
                    <a:pt x="4806992" y="3154312"/>
                  </a:lnTo>
                  <a:lnTo>
                    <a:pt x="4795937" y="3199257"/>
                  </a:lnTo>
                  <a:lnTo>
                    <a:pt x="4784292" y="3243967"/>
                  </a:lnTo>
                  <a:lnTo>
                    <a:pt x="4772060" y="3288436"/>
                  </a:lnTo>
                  <a:lnTo>
                    <a:pt x="4759246" y="3332661"/>
                  </a:lnTo>
                  <a:lnTo>
                    <a:pt x="4745853" y="3376638"/>
                  </a:lnTo>
                  <a:lnTo>
                    <a:pt x="4731887" y="3420362"/>
                  </a:lnTo>
                  <a:lnTo>
                    <a:pt x="4717353" y="3463828"/>
                  </a:lnTo>
                  <a:lnTo>
                    <a:pt x="4702253" y="3507032"/>
                  </a:lnTo>
                  <a:lnTo>
                    <a:pt x="4686593" y="3549970"/>
                  </a:lnTo>
                  <a:lnTo>
                    <a:pt x="4670377" y="3592637"/>
                  </a:lnTo>
                  <a:lnTo>
                    <a:pt x="4653609" y="3635029"/>
                  </a:lnTo>
                  <a:lnTo>
                    <a:pt x="4636294" y="3677142"/>
                  </a:lnTo>
                  <a:lnTo>
                    <a:pt x="4618437" y="3718971"/>
                  </a:lnTo>
                  <a:lnTo>
                    <a:pt x="4600041" y="3760512"/>
                  </a:lnTo>
                  <a:lnTo>
                    <a:pt x="4581111" y="3801760"/>
                  </a:lnTo>
                  <a:lnTo>
                    <a:pt x="4561651" y="3842711"/>
                  </a:lnTo>
                  <a:lnTo>
                    <a:pt x="4541667" y="3883361"/>
                  </a:lnTo>
                  <a:lnTo>
                    <a:pt x="4521161" y="3923705"/>
                  </a:lnTo>
                  <a:lnTo>
                    <a:pt x="4500139" y="3963739"/>
                  </a:lnTo>
                  <a:lnTo>
                    <a:pt x="4478605" y="4003459"/>
                  </a:lnTo>
                  <a:lnTo>
                    <a:pt x="4456563" y="4042859"/>
                  </a:lnTo>
                  <a:lnTo>
                    <a:pt x="4434017" y="4081937"/>
                  </a:lnTo>
                  <a:lnTo>
                    <a:pt x="4410973" y="4120686"/>
                  </a:lnTo>
                  <a:lnTo>
                    <a:pt x="4387435" y="4159104"/>
                  </a:lnTo>
                  <a:lnTo>
                    <a:pt x="4363406" y="4197184"/>
                  </a:lnTo>
                  <a:lnTo>
                    <a:pt x="4338892" y="4234925"/>
                  </a:lnTo>
                  <a:lnTo>
                    <a:pt x="4313896" y="4272319"/>
                  </a:lnTo>
                  <a:lnTo>
                    <a:pt x="4288423" y="4309365"/>
                  </a:lnTo>
                  <a:lnTo>
                    <a:pt x="4262478" y="4346056"/>
                  </a:lnTo>
                  <a:lnTo>
                    <a:pt x="4236064" y="4382388"/>
                  </a:lnTo>
                  <a:lnTo>
                    <a:pt x="4209187" y="4418358"/>
                  </a:lnTo>
                  <a:lnTo>
                    <a:pt x="4181851" y="4453961"/>
                  </a:lnTo>
                  <a:lnTo>
                    <a:pt x="4154059" y="4489192"/>
                  </a:lnTo>
                  <a:lnTo>
                    <a:pt x="4125817" y="4524047"/>
                  </a:lnTo>
                  <a:lnTo>
                    <a:pt x="4097128" y="4558522"/>
                  </a:lnTo>
                  <a:lnTo>
                    <a:pt x="4067998" y="4592612"/>
                  </a:lnTo>
                  <a:lnTo>
                    <a:pt x="4038430" y="4626312"/>
                  </a:lnTo>
                  <a:lnTo>
                    <a:pt x="4008429" y="4659620"/>
                  </a:lnTo>
                  <a:lnTo>
                    <a:pt x="3978000" y="4692529"/>
                  </a:lnTo>
                  <a:lnTo>
                    <a:pt x="3947146" y="4725036"/>
                  </a:lnTo>
                  <a:lnTo>
                    <a:pt x="3915873" y="4757136"/>
                  </a:lnTo>
                  <a:lnTo>
                    <a:pt x="3884183" y="4788825"/>
                  </a:lnTo>
                  <a:lnTo>
                    <a:pt x="3852083" y="4820099"/>
                  </a:lnTo>
                  <a:lnTo>
                    <a:pt x="3819576" y="4850952"/>
                  </a:lnTo>
                  <a:lnTo>
                    <a:pt x="3786667" y="4881382"/>
                  </a:lnTo>
                  <a:lnTo>
                    <a:pt x="3753360" y="4911383"/>
                  </a:lnTo>
                  <a:lnTo>
                    <a:pt x="3719659" y="4940950"/>
                  </a:lnTo>
                  <a:lnTo>
                    <a:pt x="3685569" y="4970081"/>
                  </a:lnTo>
                  <a:lnTo>
                    <a:pt x="3651094" y="4998769"/>
                  </a:lnTo>
                  <a:lnTo>
                    <a:pt x="3616239" y="5027011"/>
                  </a:lnTo>
                  <a:lnTo>
                    <a:pt x="3581008" y="5054803"/>
                  </a:lnTo>
                  <a:lnTo>
                    <a:pt x="3545406" y="5082140"/>
                  </a:lnTo>
                  <a:lnTo>
                    <a:pt x="3509436" y="5109017"/>
                  </a:lnTo>
                  <a:lnTo>
                    <a:pt x="3473103" y="5135430"/>
                  </a:lnTo>
                  <a:lnTo>
                    <a:pt x="3436412" y="5161376"/>
                  </a:lnTo>
                  <a:lnTo>
                    <a:pt x="3399367" y="5186848"/>
                  </a:lnTo>
                  <a:lnTo>
                    <a:pt x="3361972" y="5211844"/>
                  </a:lnTo>
                  <a:lnTo>
                    <a:pt x="3324232" y="5236359"/>
                  </a:lnTo>
                  <a:lnTo>
                    <a:pt x="3286151" y="5260387"/>
                  </a:lnTo>
                  <a:lnTo>
                    <a:pt x="3247734" y="5283926"/>
                  </a:lnTo>
                  <a:lnTo>
                    <a:pt x="3208984" y="5306970"/>
                  </a:lnTo>
                  <a:lnTo>
                    <a:pt x="3169907" y="5329515"/>
                  </a:lnTo>
                  <a:lnTo>
                    <a:pt x="3130506" y="5351557"/>
                  </a:lnTo>
                  <a:lnTo>
                    <a:pt x="3090787" y="5373091"/>
                  </a:lnTo>
                  <a:lnTo>
                    <a:pt x="3050753" y="5394113"/>
                  </a:lnTo>
                  <a:lnTo>
                    <a:pt x="3010409" y="5414619"/>
                  </a:lnTo>
                  <a:lnTo>
                    <a:pt x="2969759" y="5434604"/>
                  </a:lnTo>
                  <a:lnTo>
                    <a:pt x="2928808" y="5454063"/>
                  </a:lnTo>
                  <a:lnTo>
                    <a:pt x="2887559" y="5472993"/>
                  </a:lnTo>
                  <a:lnTo>
                    <a:pt x="2846018" y="5491389"/>
                  </a:lnTo>
                  <a:lnTo>
                    <a:pt x="2804189" y="5509247"/>
                  </a:lnTo>
                  <a:lnTo>
                    <a:pt x="2762077" y="5526562"/>
                  </a:lnTo>
                  <a:lnTo>
                    <a:pt x="2719684" y="5543329"/>
                  </a:lnTo>
                  <a:lnTo>
                    <a:pt x="2677017" y="5559545"/>
                  </a:lnTo>
                  <a:lnTo>
                    <a:pt x="2634079" y="5575205"/>
                  </a:lnTo>
                  <a:lnTo>
                    <a:pt x="2590875" y="5590305"/>
                  </a:lnTo>
                  <a:lnTo>
                    <a:pt x="2547409" y="5604840"/>
                  </a:lnTo>
                  <a:lnTo>
                    <a:pt x="2503686" y="5618806"/>
                  </a:lnTo>
                  <a:lnTo>
                    <a:pt x="2459709" y="5632198"/>
                  </a:lnTo>
                  <a:lnTo>
                    <a:pt x="2415484" y="5645012"/>
                  </a:lnTo>
                  <a:lnTo>
                    <a:pt x="2371014" y="5657244"/>
                  </a:lnTo>
                  <a:lnTo>
                    <a:pt x="2326305" y="5668890"/>
                  </a:lnTo>
                  <a:lnTo>
                    <a:pt x="2281360" y="5679944"/>
                  </a:lnTo>
                  <a:lnTo>
                    <a:pt x="2236183" y="5690403"/>
                  </a:lnTo>
                  <a:lnTo>
                    <a:pt x="2190781" y="5700262"/>
                  </a:lnTo>
                  <a:lnTo>
                    <a:pt x="2145155" y="5709517"/>
                  </a:lnTo>
                  <a:lnTo>
                    <a:pt x="2099312" y="5718163"/>
                  </a:lnTo>
                  <a:lnTo>
                    <a:pt x="2053255" y="5726196"/>
                  </a:lnTo>
                  <a:lnTo>
                    <a:pt x="2006989" y="5733611"/>
                  </a:lnTo>
                  <a:lnTo>
                    <a:pt x="1960519" y="5740405"/>
                  </a:lnTo>
                  <a:lnTo>
                    <a:pt x="1913848" y="5746573"/>
                  </a:lnTo>
                  <a:lnTo>
                    <a:pt x="1866980" y="5752110"/>
                  </a:lnTo>
                  <a:lnTo>
                    <a:pt x="1819922" y="5757012"/>
                  </a:lnTo>
                  <a:lnTo>
                    <a:pt x="1772676" y="5761275"/>
                  </a:lnTo>
                  <a:lnTo>
                    <a:pt x="1725247" y="5764894"/>
                  </a:lnTo>
                  <a:lnTo>
                    <a:pt x="1677639" y="5767864"/>
                  </a:lnTo>
                  <a:lnTo>
                    <a:pt x="1629858" y="5770183"/>
                  </a:lnTo>
                  <a:lnTo>
                    <a:pt x="1581907" y="5771844"/>
                  </a:lnTo>
                  <a:lnTo>
                    <a:pt x="1533791" y="5772844"/>
                  </a:lnTo>
                  <a:lnTo>
                    <a:pt x="1485431" y="5773178"/>
                  </a:lnTo>
                  <a:close/>
                </a:path>
              </a:pathLst>
            </a:custGeom>
            <a:solidFill>
              <a:srgbClr val="F5F1EC"/>
            </a:solidFill>
          </p:spPr>
          <p:txBody>
            <a:bodyPr wrap="square" lIns="0" tIns="0" rIns="0" bIns="0" rtlCol="0"/>
            <a:lstStyle/>
            <a:p>
              <a:endParaRPr/>
            </a:p>
          </p:txBody>
        </p:sp>
      </p:grpSp>
      <p:sp>
        <p:nvSpPr>
          <p:cNvPr id="29" name="Rectangle: Rounded Corners 28">
            <a:extLst>
              <a:ext uri="{FF2B5EF4-FFF2-40B4-BE49-F238E27FC236}">
                <a16:creationId xmlns:a16="http://schemas.microsoft.com/office/drawing/2014/main" id="{9B7E5668-85DB-8371-CA48-704134211014}"/>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D4867CC8-D25B-8777-D987-E64A151B63B5}"/>
              </a:ext>
            </a:extLst>
          </p:cNvPr>
          <p:cNvSpPr>
            <a:spLocks noGrp="1"/>
          </p:cNvSpPr>
          <p:nvPr>
            <p:ph type="title"/>
          </p:nvPr>
        </p:nvSpPr>
        <p:spPr>
          <a:xfrm>
            <a:off x="1691640" y="1056246"/>
            <a:ext cx="10576560" cy="800219"/>
          </a:xfrm>
        </p:spPr>
        <p:txBody>
          <a:bodyPr/>
          <a:lstStyle/>
          <a:p>
            <a:r>
              <a:rPr lang="en-US"/>
              <a:t>Exam Topics &amp; Format </a:t>
            </a:r>
          </a:p>
        </p:txBody>
      </p:sp>
      <p:sp>
        <p:nvSpPr>
          <p:cNvPr id="31" name="object 5">
            <a:extLst>
              <a:ext uri="{FF2B5EF4-FFF2-40B4-BE49-F238E27FC236}">
                <a16:creationId xmlns:a16="http://schemas.microsoft.com/office/drawing/2014/main" id="{990888BB-A1A5-8AC0-5866-ACDD8479E191}"/>
              </a:ext>
            </a:extLst>
          </p:cNvPr>
          <p:cNvSpPr/>
          <p:nvPr/>
        </p:nvSpPr>
        <p:spPr>
          <a:xfrm>
            <a:off x="0" y="8039100"/>
            <a:ext cx="3050590" cy="2248113"/>
          </a:xfrm>
          <a:custGeom>
            <a:avLst/>
            <a:gdLst/>
            <a:ahLst/>
            <a:cxnLst/>
            <a:rect l="l" t="t" r="r" b="b"/>
            <a:pathLst>
              <a:path w="1769110" h="1313815">
                <a:moveTo>
                  <a:pt x="0" y="0"/>
                </a:moveTo>
                <a:lnTo>
                  <a:pt x="83977" y="7157"/>
                </a:lnTo>
                <a:lnTo>
                  <a:pt x="134807" y="13358"/>
                </a:lnTo>
                <a:lnTo>
                  <a:pt x="185373" y="20904"/>
                </a:lnTo>
                <a:lnTo>
                  <a:pt x="235631" y="29808"/>
                </a:lnTo>
                <a:lnTo>
                  <a:pt x="285538" y="40085"/>
                </a:lnTo>
                <a:lnTo>
                  <a:pt x="335870" y="51154"/>
                </a:lnTo>
                <a:lnTo>
                  <a:pt x="386045" y="63550"/>
                </a:lnTo>
                <a:lnTo>
                  <a:pt x="435997" y="77289"/>
                </a:lnTo>
                <a:lnTo>
                  <a:pt x="485658" y="92387"/>
                </a:lnTo>
                <a:lnTo>
                  <a:pt x="534960" y="108859"/>
                </a:lnTo>
                <a:lnTo>
                  <a:pt x="583838" y="126722"/>
                </a:lnTo>
                <a:lnTo>
                  <a:pt x="632222" y="145991"/>
                </a:lnTo>
                <a:lnTo>
                  <a:pt x="680814" y="166748"/>
                </a:lnTo>
                <a:lnTo>
                  <a:pt x="728866" y="188710"/>
                </a:lnTo>
                <a:lnTo>
                  <a:pt x="776349" y="211868"/>
                </a:lnTo>
                <a:lnTo>
                  <a:pt x="823231" y="236218"/>
                </a:lnTo>
                <a:lnTo>
                  <a:pt x="869483" y="261750"/>
                </a:lnTo>
                <a:lnTo>
                  <a:pt x="915076" y="288458"/>
                </a:lnTo>
                <a:lnTo>
                  <a:pt x="959978" y="316335"/>
                </a:lnTo>
                <a:lnTo>
                  <a:pt x="1001571" y="343526"/>
                </a:lnTo>
                <a:lnTo>
                  <a:pt x="1042493" y="371788"/>
                </a:lnTo>
                <a:lnTo>
                  <a:pt x="1082722" y="401093"/>
                </a:lnTo>
                <a:lnTo>
                  <a:pt x="1122238" y="431408"/>
                </a:lnTo>
                <a:lnTo>
                  <a:pt x="1161018" y="462703"/>
                </a:lnTo>
                <a:lnTo>
                  <a:pt x="1199041" y="494947"/>
                </a:lnTo>
                <a:lnTo>
                  <a:pt x="1236284" y="528109"/>
                </a:lnTo>
                <a:lnTo>
                  <a:pt x="1272727" y="562158"/>
                </a:lnTo>
                <a:lnTo>
                  <a:pt x="1308347" y="597063"/>
                </a:lnTo>
                <a:lnTo>
                  <a:pt x="1343124" y="632793"/>
                </a:lnTo>
                <a:lnTo>
                  <a:pt x="1377034" y="669317"/>
                </a:lnTo>
                <a:lnTo>
                  <a:pt x="1410058" y="706605"/>
                </a:lnTo>
                <a:lnTo>
                  <a:pt x="1442172" y="744624"/>
                </a:lnTo>
                <a:lnTo>
                  <a:pt x="1473355" y="783345"/>
                </a:lnTo>
                <a:lnTo>
                  <a:pt x="1503586" y="822736"/>
                </a:lnTo>
                <a:lnTo>
                  <a:pt x="1532687" y="863527"/>
                </a:lnTo>
                <a:lnTo>
                  <a:pt x="1560806" y="905068"/>
                </a:lnTo>
                <a:lnTo>
                  <a:pt x="1587924" y="947323"/>
                </a:lnTo>
                <a:lnTo>
                  <a:pt x="1614020" y="990255"/>
                </a:lnTo>
                <a:lnTo>
                  <a:pt x="1639075" y="1033826"/>
                </a:lnTo>
                <a:lnTo>
                  <a:pt x="1663068" y="1077999"/>
                </a:lnTo>
                <a:lnTo>
                  <a:pt x="1685978" y="1122737"/>
                </a:lnTo>
                <a:lnTo>
                  <a:pt x="1707786" y="1168004"/>
                </a:lnTo>
                <a:lnTo>
                  <a:pt x="1728471" y="1213763"/>
                </a:lnTo>
                <a:lnTo>
                  <a:pt x="1748013" y="1259975"/>
                </a:lnTo>
                <a:lnTo>
                  <a:pt x="1766392" y="1306604"/>
                </a:lnTo>
                <a:lnTo>
                  <a:pt x="1768951" y="1313600"/>
                </a:lnTo>
                <a:lnTo>
                  <a:pt x="1725770" y="1313600"/>
                </a:lnTo>
                <a:lnTo>
                  <a:pt x="1719276" y="1297119"/>
                </a:lnTo>
                <a:lnTo>
                  <a:pt x="1699913" y="1251345"/>
                </a:lnTo>
                <a:lnTo>
                  <a:pt x="1679413" y="1206046"/>
                </a:lnTo>
                <a:lnTo>
                  <a:pt x="1657787" y="1161250"/>
                </a:lnTo>
                <a:lnTo>
                  <a:pt x="1635047" y="1116986"/>
                </a:lnTo>
                <a:lnTo>
                  <a:pt x="1611209" y="1073284"/>
                </a:lnTo>
                <a:lnTo>
                  <a:pt x="1586292" y="1030173"/>
                </a:lnTo>
                <a:lnTo>
                  <a:pt x="1560317" y="987686"/>
                </a:lnTo>
                <a:lnTo>
                  <a:pt x="1533307" y="945852"/>
                </a:lnTo>
                <a:lnTo>
                  <a:pt x="1505283" y="904703"/>
                </a:lnTo>
                <a:lnTo>
                  <a:pt x="1476267" y="864270"/>
                </a:lnTo>
                <a:lnTo>
                  <a:pt x="1446280" y="824584"/>
                </a:lnTo>
                <a:lnTo>
                  <a:pt x="1415345" y="785675"/>
                </a:lnTo>
                <a:lnTo>
                  <a:pt x="1383482" y="747575"/>
                </a:lnTo>
                <a:lnTo>
                  <a:pt x="1350714" y="710314"/>
                </a:lnTo>
                <a:lnTo>
                  <a:pt x="1317061" y="673924"/>
                </a:lnTo>
                <a:lnTo>
                  <a:pt x="1282547" y="638435"/>
                </a:lnTo>
                <a:lnTo>
                  <a:pt x="1247192" y="603878"/>
                </a:lnTo>
                <a:lnTo>
                  <a:pt x="1211018" y="570285"/>
                </a:lnTo>
                <a:lnTo>
                  <a:pt x="1174047" y="537686"/>
                </a:lnTo>
                <a:lnTo>
                  <a:pt x="1136068" y="505667"/>
                </a:lnTo>
                <a:lnTo>
                  <a:pt x="1097395" y="474655"/>
                </a:lnTo>
                <a:lnTo>
                  <a:pt x="1058054" y="444663"/>
                </a:lnTo>
                <a:lnTo>
                  <a:pt x="1018070" y="415710"/>
                </a:lnTo>
                <a:lnTo>
                  <a:pt x="977468" y="387809"/>
                </a:lnTo>
                <a:lnTo>
                  <a:pt x="936274" y="360977"/>
                </a:lnTo>
                <a:lnTo>
                  <a:pt x="894513" y="335229"/>
                </a:lnTo>
                <a:lnTo>
                  <a:pt x="852210" y="310581"/>
                </a:lnTo>
                <a:lnTo>
                  <a:pt x="809391" y="287049"/>
                </a:lnTo>
                <a:lnTo>
                  <a:pt x="766080" y="264649"/>
                </a:lnTo>
                <a:lnTo>
                  <a:pt x="722304" y="243395"/>
                </a:lnTo>
                <a:lnTo>
                  <a:pt x="678087" y="223304"/>
                </a:lnTo>
                <a:lnTo>
                  <a:pt x="633455" y="204392"/>
                </a:lnTo>
                <a:lnTo>
                  <a:pt x="588433" y="186674"/>
                </a:lnTo>
                <a:lnTo>
                  <a:pt x="543046" y="170166"/>
                </a:lnTo>
                <a:lnTo>
                  <a:pt x="494174" y="153396"/>
                </a:lnTo>
                <a:lnTo>
                  <a:pt x="445038" y="137891"/>
                </a:lnTo>
                <a:lnTo>
                  <a:pt x="395671" y="123657"/>
                </a:lnTo>
                <a:lnTo>
                  <a:pt x="346108" y="110697"/>
                </a:lnTo>
                <a:lnTo>
                  <a:pt x="296385" y="99016"/>
                </a:lnTo>
                <a:lnTo>
                  <a:pt x="246536" y="88618"/>
                </a:lnTo>
                <a:lnTo>
                  <a:pt x="196595" y="79507"/>
                </a:lnTo>
                <a:lnTo>
                  <a:pt x="146597" y="71688"/>
                </a:lnTo>
                <a:lnTo>
                  <a:pt x="96577" y="65164"/>
                </a:lnTo>
                <a:lnTo>
                  <a:pt x="46570" y="59941"/>
                </a:lnTo>
                <a:lnTo>
                  <a:pt x="0" y="56287"/>
                </a:lnTo>
                <a:lnTo>
                  <a:pt x="0" y="0"/>
                </a:lnTo>
                <a:close/>
              </a:path>
              <a:path w="1769110" h="1313815">
                <a:moveTo>
                  <a:pt x="0" y="68015"/>
                </a:moveTo>
                <a:lnTo>
                  <a:pt x="52612" y="76020"/>
                </a:lnTo>
                <a:lnTo>
                  <a:pt x="103346" y="85017"/>
                </a:lnTo>
                <a:lnTo>
                  <a:pt x="153793" y="95203"/>
                </a:lnTo>
                <a:lnTo>
                  <a:pt x="203928" y="106569"/>
                </a:lnTo>
                <a:lnTo>
                  <a:pt x="253721" y="119105"/>
                </a:lnTo>
                <a:lnTo>
                  <a:pt x="303148" y="132801"/>
                </a:lnTo>
                <a:lnTo>
                  <a:pt x="352179" y="147647"/>
                </a:lnTo>
                <a:lnTo>
                  <a:pt x="400789" y="163632"/>
                </a:lnTo>
                <a:lnTo>
                  <a:pt x="448950" y="180747"/>
                </a:lnTo>
                <a:lnTo>
                  <a:pt x="496635" y="198981"/>
                </a:lnTo>
                <a:lnTo>
                  <a:pt x="543816" y="218325"/>
                </a:lnTo>
                <a:lnTo>
                  <a:pt x="590468" y="238769"/>
                </a:lnTo>
                <a:lnTo>
                  <a:pt x="636561" y="260302"/>
                </a:lnTo>
                <a:lnTo>
                  <a:pt x="682071" y="282915"/>
                </a:lnTo>
                <a:lnTo>
                  <a:pt x="726968" y="306598"/>
                </a:lnTo>
                <a:lnTo>
                  <a:pt x="771227" y="331339"/>
                </a:lnTo>
                <a:lnTo>
                  <a:pt x="814819" y="357131"/>
                </a:lnTo>
                <a:lnTo>
                  <a:pt x="857718" y="383962"/>
                </a:lnTo>
                <a:lnTo>
                  <a:pt x="899897" y="411822"/>
                </a:lnTo>
                <a:lnTo>
                  <a:pt x="941329" y="440702"/>
                </a:lnTo>
                <a:lnTo>
                  <a:pt x="981978" y="470587"/>
                </a:lnTo>
                <a:lnTo>
                  <a:pt x="1021817" y="501453"/>
                </a:lnTo>
                <a:lnTo>
                  <a:pt x="1060830" y="533277"/>
                </a:lnTo>
                <a:lnTo>
                  <a:pt x="1099002" y="566035"/>
                </a:lnTo>
                <a:lnTo>
                  <a:pt x="1136316" y="599704"/>
                </a:lnTo>
                <a:lnTo>
                  <a:pt x="1172756" y="634261"/>
                </a:lnTo>
                <a:lnTo>
                  <a:pt x="1208307" y="669682"/>
                </a:lnTo>
                <a:lnTo>
                  <a:pt x="1242952" y="705943"/>
                </a:lnTo>
                <a:lnTo>
                  <a:pt x="1276677" y="743022"/>
                </a:lnTo>
                <a:lnTo>
                  <a:pt x="1309464" y="780894"/>
                </a:lnTo>
                <a:lnTo>
                  <a:pt x="1341348" y="819600"/>
                </a:lnTo>
                <a:lnTo>
                  <a:pt x="1372163" y="858926"/>
                </a:lnTo>
                <a:lnTo>
                  <a:pt x="1402044" y="899038"/>
                </a:lnTo>
                <a:lnTo>
                  <a:pt x="1430923" y="939851"/>
                </a:lnTo>
                <a:lnTo>
                  <a:pt x="1458786" y="981339"/>
                </a:lnTo>
                <a:lnTo>
                  <a:pt x="1485617" y="1023481"/>
                </a:lnTo>
                <a:lnTo>
                  <a:pt x="1511399" y="1066252"/>
                </a:lnTo>
                <a:lnTo>
                  <a:pt x="1536117" y="1109630"/>
                </a:lnTo>
                <a:lnTo>
                  <a:pt x="1559754" y="1153590"/>
                </a:lnTo>
                <a:lnTo>
                  <a:pt x="1582296" y="1198109"/>
                </a:lnTo>
                <a:lnTo>
                  <a:pt x="1603725" y="1243163"/>
                </a:lnTo>
                <a:lnTo>
                  <a:pt x="1624027" y="1288730"/>
                </a:lnTo>
                <a:lnTo>
                  <a:pt x="1634372" y="1313600"/>
                </a:lnTo>
                <a:lnTo>
                  <a:pt x="1574471" y="1313600"/>
                </a:lnTo>
                <a:lnTo>
                  <a:pt x="1562922" y="1290315"/>
                </a:lnTo>
                <a:lnTo>
                  <a:pt x="1539824" y="1246899"/>
                </a:lnTo>
                <a:lnTo>
                  <a:pt x="1515529" y="1204237"/>
                </a:lnTo>
                <a:lnTo>
                  <a:pt x="1490048" y="1162371"/>
                </a:lnTo>
                <a:lnTo>
                  <a:pt x="1470176" y="1246056"/>
                </a:lnTo>
                <a:lnTo>
                  <a:pt x="1468827" y="1243531"/>
                </a:lnTo>
                <a:lnTo>
                  <a:pt x="1444105" y="1200213"/>
                </a:lnTo>
                <a:lnTo>
                  <a:pt x="1419453" y="1159783"/>
                </a:lnTo>
                <a:lnTo>
                  <a:pt x="1395147" y="1122561"/>
                </a:lnTo>
                <a:lnTo>
                  <a:pt x="1371466" y="1088862"/>
                </a:lnTo>
                <a:lnTo>
                  <a:pt x="1341186" y="1048545"/>
                </a:lnTo>
                <a:lnTo>
                  <a:pt x="1309795" y="1008728"/>
                </a:lnTo>
                <a:lnTo>
                  <a:pt x="1277321" y="969471"/>
                </a:lnTo>
                <a:lnTo>
                  <a:pt x="1243788" y="930834"/>
                </a:lnTo>
                <a:lnTo>
                  <a:pt x="1209222" y="892878"/>
                </a:lnTo>
                <a:lnTo>
                  <a:pt x="1173647" y="855664"/>
                </a:lnTo>
                <a:lnTo>
                  <a:pt x="1137089" y="819252"/>
                </a:lnTo>
                <a:lnTo>
                  <a:pt x="1099573" y="783702"/>
                </a:lnTo>
                <a:lnTo>
                  <a:pt x="1061125" y="749075"/>
                </a:lnTo>
                <a:lnTo>
                  <a:pt x="1021770" y="715431"/>
                </a:lnTo>
                <a:lnTo>
                  <a:pt x="981533" y="682832"/>
                </a:lnTo>
                <a:lnTo>
                  <a:pt x="940439" y="651337"/>
                </a:lnTo>
                <a:lnTo>
                  <a:pt x="898513" y="621007"/>
                </a:lnTo>
                <a:lnTo>
                  <a:pt x="855486" y="591403"/>
                </a:lnTo>
                <a:lnTo>
                  <a:pt x="811715" y="563035"/>
                </a:lnTo>
                <a:lnTo>
                  <a:pt x="767261" y="535912"/>
                </a:lnTo>
                <a:lnTo>
                  <a:pt x="722187" y="510043"/>
                </a:lnTo>
                <a:lnTo>
                  <a:pt x="676556" y="485440"/>
                </a:lnTo>
                <a:lnTo>
                  <a:pt x="630429" y="462110"/>
                </a:lnTo>
                <a:lnTo>
                  <a:pt x="583868" y="440065"/>
                </a:lnTo>
                <a:lnTo>
                  <a:pt x="536935" y="419313"/>
                </a:lnTo>
                <a:lnTo>
                  <a:pt x="489693" y="399865"/>
                </a:lnTo>
                <a:lnTo>
                  <a:pt x="442203" y="381731"/>
                </a:lnTo>
                <a:lnTo>
                  <a:pt x="394528" y="364920"/>
                </a:lnTo>
                <a:lnTo>
                  <a:pt x="346730" y="349442"/>
                </a:lnTo>
                <a:lnTo>
                  <a:pt x="298870" y="335307"/>
                </a:lnTo>
                <a:lnTo>
                  <a:pt x="245255" y="321981"/>
                </a:lnTo>
                <a:lnTo>
                  <a:pt x="191118" y="309750"/>
                </a:lnTo>
                <a:lnTo>
                  <a:pt x="136547" y="298982"/>
                </a:lnTo>
                <a:lnTo>
                  <a:pt x="81627" y="290048"/>
                </a:lnTo>
                <a:lnTo>
                  <a:pt x="26446" y="283316"/>
                </a:lnTo>
                <a:lnTo>
                  <a:pt x="0" y="281147"/>
                </a:lnTo>
                <a:lnTo>
                  <a:pt x="0" y="68015"/>
                </a:lnTo>
                <a:close/>
              </a:path>
              <a:path w="1769110" h="1313815">
                <a:moveTo>
                  <a:pt x="1470176" y="1246056"/>
                </a:moveTo>
                <a:lnTo>
                  <a:pt x="1490048" y="1162371"/>
                </a:lnTo>
                <a:lnTo>
                  <a:pt x="1511425" y="1203543"/>
                </a:lnTo>
                <a:lnTo>
                  <a:pt x="1531459" y="1245706"/>
                </a:lnTo>
                <a:lnTo>
                  <a:pt x="1550289" y="1288691"/>
                </a:lnTo>
                <a:lnTo>
                  <a:pt x="1560431" y="1313600"/>
                </a:lnTo>
                <a:lnTo>
                  <a:pt x="1505411" y="1313600"/>
                </a:lnTo>
                <a:lnTo>
                  <a:pt x="1493342" y="1289420"/>
                </a:lnTo>
                <a:lnTo>
                  <a:pt x="1470176" y="1246056"/>
                </a:lnTo>
                <a:close/>
              </a:path>
            </a:pathLst>
          </a:custGeom>
          <a:solidFill>
            <a:srgbClr val="77A8AB">
              <a:alpha val="31207"/>
            </a:srgbClr>
          </a:solidFill>
        </p:spPr>
        <p:txBody>
          <a:bodyPr wrap="square" lIns="0" tIns="0" rIns="0" bIns="0" rtlCol="0"/>
          <a:lstStyle/>
          <a:p>
            <a:endParaRPr/>
          </a:p>
        </p:txBody>
      </p:sp>
      <p:sp>
        <p:nvSpPr>
          <p:cNvPr id="32" name="object 5">
            <a:extLst>
              <a:ext uri="{FF2B5EF4-FFF2-40B4-BE49-F238E27FC236}">
                <a16:creationId xmlns:a16="http://schemas.microsoft.com/office/drawing/2014/main" id="{1EB4C5CF-F416-2D70-D431-C4053A8E3CE9}"/>
              </a:ext>
            </a:extLst>
          </p:cNvPr>
          <p:cNvSpPr/>
          <p:nvPr/>
        </p:nvSpPr>
        <p:spPr>
          <a:xfrm rot="10800000">
            <a:off x="12067482" y="38100"/>
            <a:ext cx="6195804" cy="3581400"/>
          </a:xfrm>
          <a:custGeom>
            <a:avLst/>
            <a:gdLst/>
            <a:ahLst/>
            <a:cxnLst/>
            <a:rect l="l" t="t" r="r" b="b"/>
            <a:pathLst>
              <a:path w="1769110" h="1313815">
                <a:moveTo>
                  <a:pt x="0" y="0"/>
                </a:moveTo>
                <a:lnTo>
                  <a:pt x="83977" y="7157"/>
                </a:lnTo>
                <a:lnTo>
                  <a:pt x="134807" y="13358"/>
                </a:lnTo>
                <a:lnTo>
                  <a:pt x="185373" y="20904"/>
                </a:lnTo>
                <a:lnTo>
                  <a:pt x="235631" y="29808"/>
                </a:lnTo>
                <a:lnTo>
                  <a:pt x="285538" y="40085"/>
                </a:lnTo>
                <a:lnTo>
                  <a:pt x="335870" y="51154"/>
                </a:lnTo>
                <a:lnTo>
                  <a:pt x="386045" y="63550"/>
                </a:lnTo>
                <a:lnTo>
                  <a:pt x="435997" y="77289"/>
                </a:lnTo>
                <a:lnTo>
                  <a:pt x="485658" y="92387"/>
                </a:lnTo>
                <a:lnTo>
                  <a:pt x="534960" y="108859"/>
                </a:lnTo>
                <a:lnTo>
                  <a:pt x="583838" y="126722"/>
                </a:lnTo>
                <a:lnTo>
                  <a:pt x="632222" y="145991"/>
                </a:lnTo>
                <a:lnTo>
                  <a:pt x="680814" y="166748"/>
                </a:lnTo>
                <a:lnTo>
                  <a:pt x="728866" y="188710"/>
                </a:lnTo>
                <a:lnTo>
                  <a:pt x="776349" y="211868"/>
                </a:lnTo>
                <a:lnTo>
                  <a:pt x="823231" y="236218"/>
                </a:lnTo>
                <a:lnTo>
                  <a:pt x="869483" y="261750"/>
                </a:lnTo>
                <a:lnTo>
                  <a:pt x="915076" y="288458"/>
                </a:lnTo>
                <a:lnTo>
                  <a:pt x="959978" y="316335"/>
                </a:lnTo>
                <a:lnTo>
                  <a:pt x="1001571" y="343526"/>
                </a:lnTo>
                <a:lnTo>
                  <a:pt x="1042493" y="371788"/>
                </a:lnTo>
                <a:lnTo>
                  <a:pt x="1082722" y="401093"/>
                </a:lnTo>
                <a:lnTo>
                  <a:pt x="1122238" y="431408"/>
                </a:lnTo>
                <a:lnTo>
                  <a:pt x="1161018" y="462703"/>
                </a:lnTo>
                <a:lnTo>
                  <a:pt x="1199041" y="494947"/>
                </a:lnTo>
                <a:lnTo>
                  <a:pt x="1236284" y="528109"/>
                </a:lnTo>
                <a:lnTo>
                  <a:pt x="1272727" y="562158"/>
                </a:lnTo>
                <a:lnTo>
                  <a:pt x="1308347" y="597063"/>
                </a:lnTo>
                <a:lnTo>
                  <a:pt x="1343124" y="632793"/>
                </a:lnTo>
                <a:lnTo>
                  <a:pt x="1377034" y="669317"/>
                </a:lnTo>
                <a:lnTo>
                  <a:pt x="1410058" y="706605"/>
                </a:lnTo>
                <a:lnTo>
                  <a:pt x="1442172" y="744624"/>
                </a:lnTo>
                <a:lnTo>
                  <a:pt x="1473355" y="783345"/>
                </a:lnTo>
                <a:lnTo>
                  <a:pt x="1503586" y="822736"/>
                </a:lnTo>
                <a:lnTo>
                  <a:pt x="1532687" y="863527"/>
                </a:lnTo>
                <a:lnTo>
                  <a:pt x="1560806" y="905068"/>
                </a:lnTo>
                <a:lnTo>
                  <a:pt x="1587924" y="947323"/>
                </a:lnTo>
                <a:lnTo>
                  <a:pt x="1614020" y="990255"/>
                </a:lnTo>
                <a:lnTo>
                  <a:pt x="1639075" y="1033826"/>
                </a:lnTo>
                <a:lnTo>
                  <a:pt x="1663068" y="1077999"/>
                </a:lnTo>
                <a:lnTo>
                  <a:pt x="1685978" y="1122737"/>
                </a:lnTo>
                <a:lnTo>
                  <a:pt x="1707786" y="1168004"/>
                </a:lnTo>
                <a:lnTo>
                  <a:pt x="1728471" y="1213763"/>
                </a:lnTo>
                <a:lnTo>
                  <a:pt x="1748013" y="1259975"/>
                </a:lnTo>
                <a:lnTo>
                  <a:pt x="1766392" y="1306604"/>
                </a:lnTo>
                <a:lnTo>
                  <a:pt x="1768951" y="1313600"/>
                </a:lnTo>
                <a:lnTo>
                  <a:pt x="1725770" y="1313600"/>
                </a:lnTo>
                <a:lnTo>
                  <a:pt x="1719276" y="1297119"/>
                </a:lnTo>
                <a:lnTo>
                  <a:pt x="1699913" y="1251345"/>
                </a:lnTo>
                <a:lnTo>
                  <a:pt x="1679413" y="1206046"/>
                </a:lnTo>
                <a:lnTo>
                  <a:pt x="1657787" y="1161250"/>
                </a:lnTo>
                <a:lnTo>
                  <a:pt x="1635047" y="1116986"/>
                </a:lnTo>
                <a:lnTo>
                  <a:pt x="1611209" y="1073284"/>
                </a:lnTo>
                <a:lnTo>
                  <a:pt x="1586292" y="1030173"/>
                </a:lnTo>
                <a:lnTo>
                  <a:pt x="1560317" y="987686"/>
                </a:lnTo>
                <a:lnTo>
                  <a:pt x="1533307" y="945852"/>
                </a:lnTo>
                <a:lnTo>
                  <a:pt x="1505283" y="904703"/>
                </a:lnTo>
                <a:lnTo>
                  <a:pt x="1476267" y="864270"/>
                </a:lnTo>
                <a:lnTo>
                  <a:pt x="1446280" y="824584"/>
                </a:lnTo>
                <a:lnTo>
                  <a:pt x="1415345" y="785675"/>
                </a:lnTo>
                <a:lnTo>
                  <a:pt x="1383482" y="747575"/>
                </a:lnTo>
                <a:lnTo>
                  <a:pt x="1350714" y="710314"/>
                </a:lnTo>
                <a:lnTo>
                  <a:pt x="1317061" y="673924"/>
                </a:lnTo>
                <a:lnTo>
                  <a:pt x="1282547" y="638435"/>
                </a:lnTo>
                <a:lnTo>
                  <a:pt x="1247192" y="603878"/>
                </a:lnTo>
                <a:lnTo>
                  <a:pt x="1211018" y="570285"/>
                </a:lnTo>
                <a:lnTo>
                  <a:pt x="1174047" y="537686"/>
                </a:lnTo>
                <a:lnTo>
                  <a:pt x="1136068" y="505667"/>
                </a:lnTo>
                <a:lnTo>
                  <a:pt x="1097395" y="474655"/>
                </a:lnTo>
                <a:lnTo>
                  <a:pt x="1058054" y="444663"/>
                </a:lnTo>
                <a:lnTo>
                  <a:pt x="1018070" y="415710"/>
                </a:lnTo>
                <a:lnTo>
                  <a:pt x="977468" y="387809"/>
                </a:lnTo>
                <a:lnTo>
                  <a:pt x="936274" y="360977"/>
                </a:lnTo>
                <a:lnTo>
                  <a:pt x="894513" y="335229"/>
                </a:lnTo>
                <a:lnTo>
                  <a:pt x="852210" y="310581"/>
                </a:lnTo>
                <a:lnTo>
                  <a:pt x="809391" y="287049"/>
                </a:lnTo>
                <a:lnTo>
                  <a:pt x="766080" y="264649"/>
                </a:lnTo>
                <a:lnTo>
                  <a:pt x="722304" y="243395"/>
                </a:lnTo>
                <a:lnTo>
                  <a:pt x="678087" y="223304"/>
                </a:lnTo>
                <a:lnTo>
                  <a:pt x="633455" y="204392"/>
                </a:lnTo>
                <a:lnTo>
                  <a:pt x="588433" y="186674"/>
                </a:lnTo>
                <a:lnTo>
                  <a:pt x="543046" y="170166"/>
                </a:lnTo>
                <a:lnTo>
                  <a:pt x="494174" y="153396"/>
                </a:lnTo>
                <a:lnTo>
                  <a:pt x="445038" y="137891"/>
                </a:lnTo>
                <a:lnTo>
                  <a:pt x="395671" y="123657"/>
                </a:lnTo>
                <a:lnTo>
                  <a:pt x="346108" y="110697"/>
                </a:lnTo>
                <a:lnTo>
                  <a:pt x="296385" y="99016"/>
                </a:lnTo>
                <a:lnTo>
                  <a:pt x="246536" y="88618"/>
                </a:lnTo>
                <a:lnTo>
                  <a:pt x="196595" y="79507"/>
                </a:lnTo>
                <a:lnTo>
                  <a:pt x="146597" y="71688"/>
                </a:lnTo>
                <a:lnTo>
                  <a:pt x="96577" y="65164"/>
                </a:lnTo>
                <a:lnTo>
                  <a:pt x="46570" y="59941"/>
                </a:lnTo>
                <a:lnTo>
                  <a:pt x="0" y="56287"/>
                </a:lnTo>
                <a:lnTo>
                  <a:pt x="0" y="0"/>
                </a:lnTo>
                <a:close/>
              </a:path>
              <a:path w="1769110" h="1313815">
                <a:moveTo>
                  <a:pt x="0" y="68015"/>
                </a:moveTo>
                <a:lnTo>
                  <a:pt x="52612" y="76020"/>
                </a:lnTo>
                <a:lnTo>
                  <a:pt x="103346" y="85017"/>
                </a:lnTo>
                <a:lnTo>
                  <a:pt x="153793" y="95203"/>
                </a:lnTo>
                <a:lnTo>
                  <a:pt x="203928" y="106569"/>
                </a:lnTo>
                <a:lnTo>
                  <a:pt x="253721" y="119105"/>
                </a:lnTo>
                <a:lnTo>
                  <a:pt x="303148" y="132801"/>
                </a:lnTo>
                <a:lnTo>
                  <a:pt x="352179" y="147647"/>
                </a:lnTo>
                <a:lnTo>
                  <a:pt x="400789" y="163632"/>
                </a:lnTo>
                <a:lnTo>
                  <a:pt x="448950" y="180747"/>
                </a:lnTo>
                <a:lnTo>
                  <a:pt x="496635" y="198981"/>
                </a:lnTo>
                <a:lnTo>
                  <a:pt x="543816" y="218325"/>
                </a:lnTo>
                <a:lnTo>
                  <a:pt x="590468" y="238769"/>
                </a:lnTo>
                <a:lnTo>
                  <a:pt x="636561" y="260302"/>
                </a:lnTo>
                <a:lnTo>
                  <a:pt x="682071" y="282915"/>
                </a:lnTo>
                <a:lnTo>
                  <a:pt x="726968" y="306598"/>
                </a:lnTo>
                <a:lnTo>
                  <a:pt x="771227" y="331339"/>
                </a:lnTo>
                <a:lnTo>
                  <a:pt x="814819" y="357131"/>
                </a:lnTo>
                <a:lnTo>
                  <a:pt x="857718" y="383962"/>
                </a:lnTo>
                <a:lnTo>
                  <a:pt x="899897" y="411822"/>
                </a:lnTo>
                <a:lnTo>
                  <a:pt x="941329" y="440702"/>
                </a:lnTo>
                <a:lnTo>
                  <a:pt x="981978" y="470587"/>
                </a:lnTo>
                <a:lnTo>
                  <a:pt x="1021817" y="501453"/>
                </a:lnTo>
                <a:lnTo>
                  <a:pt x="1060830" y="533277"/>
                </a:lnTo>
                <a:lnTo>
                  <a:pt x="1099002" y="566035"/>
                </a:lnTo>
                <a:lnTo>
                  <a:pt x="1136316" y="599704"/>
                </a:lnTo>
                <a:lnTo>
                  <a:pt x="1172756" y="634261"/>
                </a:lnTo>
                <a:lnTo>
                  <a:pt x="1208307" y="669682"/>
                </a:lnTo>
                <a:lnTo>
                  <a:pt x="1242952" y="705943"/>
                </a:lnTo>
                <a:lnTo>
                  <a:pt x="1276677" y="743022"/>
                </a:lnTo>
                <a:lnTo>
                  <a:pt x="1309464" y="780894"/>
                </a:lnTo>
                <a:lnTo>
                  <a:pt x="1341348" y="819600"/>
                </a:lnTo>
                <a:lnTo>
                  <a:pt x="1372163" y="858926"/>
                </a:lnTo>
                <a:lnTo>
                  <a:pt x="1402044" y="899038"/>
                </a:lnTo>
                <a:lnTo>
                  <a:pt x="1430923" y="939851"/>
                </a:lnTo>
                <a:lnTo>
                  <a:pt x="1458786" y="981339"/>
                </a:lnTo>
                <a:lnTo>
                  <a:pt x="1485617" y="1023481"/>
                </a:lnTo>
                <a:lnTo>
                  <a:pt x="1511399" y="1066252"/>
                </a:lnTo>
                <a:lnTo>
                  <a:pt x="1536117" y="1109630"/>
                </a:lnTo>
                <a:lnTo>
                  <a:pt x="1559754" y="1153590"/>
                </a:lnTo>
                <a:lnTo>
                  <a:pt x="1582296" y="1198109"/>
                </a:lnTo>
                <a:lnTo>
                  <a:pt x="1603725" y="1243163"/>
                </a:lnTo>
                <a:lnTo>
                  <a:pt x="1624027" y="1288730"/>
                </a:lnTo>
                <a:lnTo>
                  <a:pt x="1634372" y="1313600"/>
                </a:lnTo>
                <a:lnTo>
                  <a:pt x="1574471" y="1313600"/>
                </a:lnTo>
                <a:lnTo>
                  <a:pt x="1562922" y="1290315"/>
                </a:lnTo>
                <a:lnTo>
                  <a:pt x="1539824" y="1246899"/>
                </a:lnTo>
                <a:lnTo>
                  <a:pt x="1515529" y="1204237"/>
                </a:lnTo>
                <a:lnTo>
                  <a:pt x="1490048" y="1162371"/>
                </a:lnTo>
                <a:lnTo>
                  <a:pt x="1470176" y="1246056"/>
                </a:lnTo>
                <a:lnTo>
                  <a:pt x="1468827" y="1243531"/>
                </a:lnTo>
                <a:lnTo>
                  <a:pt x="1444105" y="1200213"/>
                </a:lnTo>
                <a:lnTo>
                  <a:pt x="1419453" y="1159783"/>
                </a:lnTo>
                <a:lnTo>
                  <a:pt x="1395147" y="1122561"/>
                </a:lnTo>
                <a:lnTo>
                  <a:pt x="1371466" y="1088862"/>
                </a:lnTo>
                <a:lnTo>
                  <a:pt x="1341186" y="1048545"/>
                </a:lnTo>
                <a:lnTo>
                  <a:pt x="1309795" y="1008728"/>
                </a:lnTo>
                <a:lnTo>
                  <a:pt x="1277321" y="969471"/>
                </a:lnTo>
                <a:lnTo>
                  <a:pt x="1243788" y="930834"/>
                </a:lnTo>
                <a:lnTo>
                  <a:pt x="1209222" y="892878"/>
                </a:lnTo>
                <a:lnTo>
                  <a:pt x="1173647" y="855664"/>
                </a:lnTo>
                <a:lnTo>
                  <a:pt x="1137089" y="819252"/>
                </a:lnTo>
                <a:lnTo>
                  <a:pt x="1099573" y="783702"/>
                </a:lnTo>
                <a:lnTo>
                  <a:pt x="1061125" y="749075"/>
                </a:lnTo>
                <a:lnTo>
                  <a:pt x="1021770" y="715431"/>
                </a:lnTo>
                <a:lnTo>
                  <a:pt x="981533" y="682832"/>
                </a:lnTo>
                <a:lnTo>
                  <a:pt x="940439" y="651337"/>
                </a:lnTo>
                <a:lnTo>
                  <a:pt x="898513" y="621007"/>
                </a:lnTo>
                <a:lnTo>
                  <a:pt x="855486" y="591403"/>
                </a:lnTo>
                <a:lnTo>
                  <a:pt x="811715" y="563035"/>
                </a:lnTo>
                <a:lnTo>
                  <a:pt x="767261" y="535912"/>
                </a:lnTo>
                <a:lnTo>
                  <a:pt x="722187" y="510043"/>
                </a:lnTo>
                <a:lnTo>
                  <a:pt x="676556" y="485440"/>
                </a:lnTo>
                <a:lnTo>
                  <a:pt x="630429" y="462110"/>
                </a:lnTo>
                <a:lnTo>
                  <a:pt x="583868" y="440065"/>
                </a:lnTo>
                <a:lnTo>
                  <a:pt x="536935" y="419313"/>
                </a:lnTo>
                <a:lnTo>
                  <a:pt x="489693" y="399865"/>
                </a:lnTo>
                <a:lnTo>
                  <a:pt x="442203" y="381731"/>
                </a:lnTo>
                <a:lnTo>
                  <a:pt x="394528" y="364920"/>
                </a:lnTo>
                <a:lnTo>
                  <a:pt x="346730" y="349442"/>
                </a:lnTo>
                <a:lnTo>
                  <a:pt x="298870" y="335307"/>
                </a:lnTo>
                <a:lnTo>
                  <a:pt x="245255" y="321981"/>
                </a:lnTo>
                <a:lnTo>
                  <a:pt x="191118" y="309750"/>
                </a:lnTo>
                <a:lnTo>
                  <a:pt x="136547" y="298982"/>
                </a:lnTo>
                <a:lnTo>
                  <a:pt x="81627" y="290048"/>
                </a:lnTo>
                <a:lnTo>
                  <a:pt x="26446" y="283316"/>
                </a:lnTo>
                <a:lnTo>
                  <a:pt x="0" y="281147"/>
                </a:lnTo>
                <a:lnTo>
                  <a:pt x="0" y="68015"/>
                </a:lnTo>
                <a:close/>
              </a:path>
              <a:path w="1769110" h="1313815">
                <a:moveTo>
                  <a:pt x="1470176" y="1246056"/>
                </a:moveTo>
                <a:lnTo>
                  <a:pt x="1490048" y="1162371"/>
                </a:lnTo>
                <a:lnTo>
                  <a:pt x="1511425" y="1203543"/>
                </a:lnTo>
                <a:lnTo>
                  <a:pt x="1531459" y="1245706"/>
                </a:lnTo>
                <a:lnTo>
                  <a:pt x="1550289" y="1288691"/>
                </a:lnTo>
                <a:lnTo>
                  <a:pt x="1560431" y="1313600"/>
                </a:lnTo>
                <a:lnTo>
                  <a:pt x="1505411" y="1313600"/>
                </a:lnTo>
                <a:lnTo>
                  <a:pt x="1493342" y="1289420"/>
                </a:lnTo>
                <a:lnTo>
                  <a:pt x="1470176" y="1246056"/>
                </a:lnTo>
                <a:close/>
              </a:path>
            </a:pathLst>
          </a:custGeom>
          <a:solidFill>
            <a:srgbClr val="77A8AB">
              <a:alpha val="31207"/>
            </a:srgbClr>
          </a:solidFill>
        </p:spPr>
        <p:txBody>
          <a:bodyPr wrap="square" lIns="0" tIns="0" rIns="0" bIns="0" rtlCol="0"/>
          <a:lstStyle/>
          <a:p>
            <a:endParaRPr/>
          </a:p>
        </p:txBody>
      </p:sp>
      <p:sp>
        <p:nvSpPr>
          <p:cNvPr id="2" name="Rectangle: Rounded Corners 1">
            <a:extLst>
              <a:ext uri="{FF2B5EF4-FFF2-40B4-BE49-F238E27FC236}">
                <a16:creationId xmlns:a16="http://schemas.microsoft.com/office/drawing/2014/main" id="{664BF20B-1F70-EEA3-DB1F-3C8BDFCEC5D0}"/>
              </a:ext>
            </a:extLst>
          </p:cNvPr>
          <p:cNvSpPr/>
          <p:nvPr/>
        </p:nvSpPr>
        <p:spPr>
          <a:xfrm>
            <a:off x="1364566" y="2431510"/>
            <a:ext cx="12905616" cy="3400931"/>
          </a:xfrm>
          <a:prstGeom prst="roundRect">
            <a:avLst>
              <a:gd name="adj" fmla="val 8401"/>
            </a:avLst>
          </a:prstGeom>
          <a:solidFill>
            <a:srgbClr val="D2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75A552B-47F9-59FB-C8ED-8739672E66B6}"/>
              </a:ext>
            </a:extLst>
          </p:cNvPr>
          <p:cNvSpPr/>
          <p:nvPr/>
        </p:nvSpPr>
        <p:spPr>
          <a:xfrm>
            <a:off x="1357639" y="6270963"/>
            <a:ext cx="12912543" cy="3468602"/>
          </a:xfrm>
          <a:prstGeom prst="roundRect">
            <a:avLst>
              <a:gd name="adj" fmla="val 8401"/>
            </a:avLst>
          </a:prstGeom>
          <a:solidFill>
            <a:srgbClr val="D2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13">
            <a:extLst>
              <a:ext uri="{FF2B5EF4-FFF2-40B4-BE49-F238E27FC236}">
                <a16:creationId xmlns:a16="http://schemas.microsoft.com/office/drawing/2014/main" id="{9916CD3D-55AD-876F-0375-BC3220EAD1C9}"/>
              </a:ext>
            </a:extLst>
          </p:cNvPr>
          <p:cNvGraphicFramePr>
            <a:graphicFrameLocks noGrp="1"/>
          </p:cNvGraphicFramePr>
          <p:nvPr>
            <p:extLst>
              <p:ext uri="{D42A27DB-BD31-4B8C-83A1-F6EECF244321}">
                <p14:modId xmlns:p14="http://schemas.microsoft.com/office/powerpoint/2010/main" val="2948686573"/>
              </p:ext>
            </p:extLst>
          </p:nvPr>
        </p:nvGraphicFramePr>
        <p:xfrm>
          <a:off x="1916062" y="6544517"/>
          <a:ext cx="8659446" cy="292149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389286927"/>
                    </a:ext>
                  </a:extLst>
                </a:gridCol>
                <a:gridCol w="3401646">
                  <a:extLst>
                    <a:ext uri="{9D8B030D-6E8A-4147-A177-3AD203B41FA5}">
                      <a16:colId xmlns:a16="http://schemas.microsoft.com/office/drawing/2014/main" val="3528746078"/>
                    </a:ext>
                  </a:extLst>
                </a:gridCol>
              </a:tblGrid>
              <a:tr h="544054">
                <a:tc>
                  <a:txBody>
                    <a:bodyPr/>
                    <a:lstStyle/>
                    <a:p>
                      <a:r>
                        <a:rPr lang="en-US">
                          <a:solidFill>
                            <a:srgbClr val="5F5F5F"/>
                          </a:solidFill>
                          <a:latin typeface="Century Gothic" panose="020B0502020202020204" pitchFamily="34" charset="0"/>
                        </a:rPr>
                        <a:t>Level I 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A9AC"/>
                    </a:solidFill>
                  </a:tcPr>
                </a:tc>
                <a:tc>
                  <a:txBody>
                    <a:bodyPr/>
                    <a:lstStyle/>
                    <a:p>
                      <a:r>
                        <a:rPr lang="en-US">
                          <a:solidFill>
                            <a:srgbClr val="5F5F5F"/>
                          </a:solidFill>
                          <a:latin typeface="Century Gothic" panose="020B0502020202020204" pitchFamily="34" charset="0"/>
                        </a:rPr>
                        <a:t>Approximate Exam Weight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A9AC"/>
                    </a:solidFill>
                  </a:tcPr>
                </a:tc>
                <a:extLst>
                  <a:ext uri="{0D108BD9-81ED-4DB2-BD59-A6C34878D82A}">
                    <a16:rowId xmlns:a16="http://schemas.microsoft.com/office/drawing/2014/main" val="487900576"/>
                  </a:ext>
                </a:extLst>
              </a:tr>
              <a:tr h="370840">
                <a:tc>
                  <a:txBody>
                    <a:bodyPr/>
                    <a:lstStyle/>
                    <a:p>
                      <a:r>
                        <a:rPr lang="en-US" sz="2000">
                          <a:solidFill>
                            <a:srgbClr val="5F5F5F"/>
                          </a:solidFill>
                          <a:latin typeface="Century Gothic" panose="020B0502020202020204" pitchFamily="34" charset="0"/>
                        </a:rPr>
                        <a:t>Professional Standards and Ethics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a:solidFill>
                            <a:srgbClr val="5F5F5F"/>
                          </a:solidFill>
                          <a:latin typeface="Century Gothic" panose="020B0502020202020204" pitchFamily="34" charset="0"/>
                        </a:rPr>
                        <a:t>15%-25%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883365"/>
                  </a:ext>
                </a:extLst>
              </a:tr>
              <a:tr h="370840">
                <a:tc>
                  <a:txBody>
                    <a:bodyPr/>
                    <a:lstStyle/>
                    <a:p>
                      <a:r>
                        <a:rPr lang="en-US" sz="2000">
                          <a:solidFill>
                            <a:srgbClr val="5F5F5F"/>
                          </a:solidFill>
                          <a:latin typeface="Century Gothic" panose="020B0502020202020204" pitchFamily="34" charset="0"/>
                        </a:rPr>
                        <a:t>Introduction to Alternative Investments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a:solidFill>
                            <a:srgbClr val="5F5F5F"/>
                          </a:solidFill>
                          <a:latin typeface="Century Gothic" panose="020B0502020202020204" pitchFamily="34" charset="0"/>
                        </a:rPr>
                        <a:t>20%-28%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014050"/>
                  </a:ext>
                </a:extLst>
              </a:tr>
              <a:tr h="370840">
                <a:tc>
                  <a:txBody>
                    <a:bodyPr/>
                    <a:lstStyle/>
                    <a:p>
                      <a:r>
                        <a:rPr lang="en-US" sz="2000">
                          <a:solidFill>
                            <a:srgbClr val="5F5F5F"/>
                          </a:solidFill>
                          <a:latin typeface="Century Gothic" panose="020B0502020202020204" pitchFamily="34" charset="0"/>
                        </a:rPr>
                        <a:t>Real Assets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a:solidFill>
                            <a:srgbClr val="5F5F5F"/>
                          </a:solidFill>
                          <a:latin typeface="Century Gothic" panose="020B0502020202020204" pitchFamily="34" charset="0"/>
                        </a:rPr>
                        <a:t>11%-17%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1298187"/>
                  </a:ext>
                </a:extLst>
              </a:tr>
              <a:tr h="370840">
                <a:tc>
                  <a:txBody>
                    <a:bodyPr/>
                    <a:lstStyle/>
                    <a:p>
                      <a:r>
                        <a:rPr lang="en-US" sz="2000">
                          <a:solidFill>
                            <a:srgbClr val="5F5F5F"/>
                          </a:solidFill>
                          <a:latin typeface="Century Gothic" panose="020B0502020202020204" pitchFamily="34" charset="0"/>
                        </a:rPr>
                        <a:t>Private Securities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a:solidFill>
                            <a:srgbClr val="5F5F5F"/>
                          </a:solidFill>
                          <a:latin typeface="Century Gothic" panose="020B0502020202020204" pitchFamily="34" charset="0"/>
                        </a:rPr>
                        <a:t>12%-20%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2655118"/>
                  </a:ext>
                </a:extLst>
              </a:tr>
              <a:tr h="370840">
                <a:tc>
                  <a:txBody>
                    <a:bodyPr/>
                    <a:lstStyle/>
                    <a:p>
                      <a:r>
                        <a:rPr lang="en-US" sz="2000">
                          <a:solidFill>
                            <a:srgbClr val="5F5F5F"/>
                          </a:solidFill>
                          <a:latin typeface="Century Gothic" panose="020B0502020202020204" pitchFamily="34" charset="0"/>
                        </a:rPr>
                        <a:t>Hedge Funds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a:solidFill>
                            <a:srgbClr val="5F5F5F"/>
                          </a:solidFill>
                          <a:latin typeface="Century Gothic" panose="020B0502020202020204" pitchFamily="34" charset="0"/>
                        </a:rPr>
                        <a:t>11%-17%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68157"/>
                  </a:ext>
                </a:extLst>
              </a:tr>
              <a:tr h="370840">
                <a:tc>
                  <a:txBody>
                    <a:bodyPr/>
                    <a:lstStyle/>
                    <a:p>
                      <a:r>
                        <a:rPr lang="en-US" sz="2000">
                          <a:solidFill>
                            <a:srgbClr val="5F5F5F"/>
                          </a:solidFill>
                          <a:latin typeface="Century Gothic" panose="020B0502020202020204" pitchFamily="34" charset="0"/>
                        </a:rPr>
                        <a:t>Structured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a:solidFill>
                            <a:srgbClr val="5F5F5F"/>
                          </a:solidFill>
                          <a:latin typeface="Century Gothic" panose="020B0502020202020204" pitchFamily="34" charset="0"/>
                        </a:rPr>
                        <a:t>10%-14%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3248170"/>
                  </a:ext>
                </a:extLst>
              </a:tr>
            </a:tbl>
          </a:graphicData>
        </a:graphic>
      </p:graphicFrame>
      <p:sp>
        <p:nvSpPr>
          <p:cNvPr id="5" name="Text Placeholder 2">
            <a:extLst>
              <a:ext uri="{FF2B5EF4-FFF2-40B4-BE49-F238E27FC236}">
                <a16:creationId xmlns:a16="http://schemas.microsoft.com/office/drawing/2014/main" id="{44680CE1-EED5-57F2-8317-9EC0E417C7C1}"/>
              </a:ext>
            </a:extLst>
          </p:cNvPr>
          <p:cNvSpPr>
            <a:spLocks noGrp="1"/>
          </p:cNvSpPr>
          <p:nvPr>
            <p:ph type="body" idx="1"/>
          </p:nvPr>
        </p:nvSpPr>
        <p:spPr>
          <a:xfrm>
            <a:off x="1916062" y="2688289"/>
            <a:ext cx="8305800" cy="3400931"/>
          </a:xfrm>
        </p:spPr>
        <p:txBody>
          <a:bodyPr/>
          <a:lstStyle/>
          <a:p>
            <a:pPr>
              <a:buClr>
                <a:schemeClr val="accent1"/>
              </a:buClr>
            </a:pPr>
            <a:r>
              <a:rPr lang="en-US" sz="2400" b="1">
                <a:solidFill>
                  <a:srgbClr val="5F5F5F"/>
                </a:solidFill>
                <a:latin typeface="Century Gothic" panose="020B0502020202020204" pitchFamily="34" charset="0"/>
              </a:rPr>
              <a:t>LEVEL I</a:t>
            </a:r>
          </a:p>
          <a:p>
            <a:pPr marL="543560" lvl="1" indent="-200660">
              <a:buClr>
                <a:schemeClr val="accent1"/>
              </a:buClr>
              <a:buSzPct val="100000"/>
              <a:buFont typeface="Wingdings" pitchFamily="2" charset="2"/>
              <a:buChar char="§"/>
            </a:pPr>
            <a:r>
              <a:rPr lang="en-CA" sz="2400">
                <a:solidFill>
                  <a:srgbClr val="5F5F5F"/>
                </a:solidFill>
                <a:latin typeface="Century Gothic" panose="020B0502020202020204" pitchFamily="34" charset="0"/>
              </a:rPr>
              <a:t>Professional standards &amp; ethics</a:t>
            </a:r>
          </a:p>
          <a:p>
            <a:pPr marL="543560" lvl="1" indent="-200660">
              <a:buClr>
                <a:schemeClr val="accent1"/>
              </a:buClr>
              <a:buSzPct val="100000"/>
              <a:buFont typeface="Wingdings" pitchFamily="2" charset="2"/>
              <a:buChar char="§"/>
            </a:pPr>
            <a:r>
              <a:rPr lang="en-CA" sz="2400">
                <a:solidFill>
                  <a:srgbClr val="5F5F5F"/>
                </a:solidFill>
                <a:latin typeface="Century Gothic" panose="020B0502020202020204" pitchFamily="34" charset="0"/>
              </a:rPr>
              <a:t>Introduction to major areas of alternatives</a:t>
            </a:r>
          </a:p>
          <a:p>
            <a:pPr marL="543560" lvl="1" indent="-200660">
              <a:buClr>
                <a:schemeClr val="accent1"/>
              </a:buClr>
              <a:buSzPct val="100000"/>
              <a:buFont typeface="Wingdings" pitchFamily="2" charset="2"/>
              <a:buChar char="§"/>
            </a:pPr>
            <a:endParaRPr lang="fr-FR" sz="2400" b="1">
              <a:solidFill>
                <a:srgbClr val="5F5F5F"/>
              </a:solidFill>
              <a:latin typeface="Century Gothic" panose="020B0502020202020204" pitchFamily="34" charset="0"/>
            </a:endParaRPr>
          </a:p>
          <a:p>
            <a:pPr marL="543560" lvl="1" indent="-200660">
              <a:buClr>
                <a:schemeClr val="accent1"/>
              </a:buClr>
              <a:buSzPct val="100000"/>
              <a:buFont typeface="Wingdings" pitchFamily="2" charset="2"/>
              <a:buChar char="§"/>
            </a:pPr>
            <a:r>
              <a:rPr lang="fr-FR" sz="2400" b="1">
                <a:solidFill>
                  <a:srgbClr val="5F5F5F"/>
                </a:solidFill>
                <a:latin typeface="Century Gothic" panose="020B0502020202020204" pitchFamily="34" charset="0"/>
              </a:rPr>
              <a:t>200 Multiple </a:t>
            </a:r>
            <a:r>
              <a:rPr lang="fr-FR" sz="2400" b="1" err="1">
                <a:solidFill>
                  <a:srgbClr val="5F5F5F"/>
                </a:solidFill>
                <a:latin typeface="Century Gothic" panose="020B0502020202020204" pitchFamily="34" charset="0"/>
              </a:rPr>
              <a:t>Choice</a:t>
            </a:r>
            <a:r>
              <a:rPr lang="fr-FR" sz="2400" b="1">
                <a:solidFill>
                  <a:srgbClr val="5F5F5F"/>
                </a:solidFill>
                <a:latin typeface="Century Gothic" panose="020B0502020202020204" pitchFamily="34" charset="0"/>
              </a:rPr>
              <a:t> Questions</a:t>
            </a:r>
          </a:p>
          <a:p>
            <a:pPr marL="1005840" lvl="2" indent="-194310">
              <a:spcBef>
                <a:spcPts val="600"/>
              </a:spcBef>
              <a:buClr>
                <a:schemeClr val="accent1"/>
              </a:buClr>
              <a:buFont typeface="Arial" panose="020B0604020202020204" pitchFamily="34" charset="0"/>
              <a:buChar char="•"/>
            </a:pPr>
            <a:r>
              <a:rPr lang="fr-FR" sz="2400" b="1">
                <a:solidFill>
                  <a:srgbClr val="5F5F5F"/>
                </a:solidFill>
                <a:latin typeface="Century Gothic" panose="020B0502020202020204" pitchFamily="34" charset="0"/>
              </a:rPr>
              <a:t>Section 1 </a:t>
            </a:r>
            <a:r>
              <a:rPr lang="fr-FR" sz="2400">
                <a:solidFill>
                  <a:srgbClr val="5F5F5F"/>
                </a:solidFill>
                <a:latin typeface="Century Gothic" panose="020B0502020202020204" pitchFamily="34" charset="0"/>
              </a:rPr>
              <a:t>: 100 questions, 120 minutes</a:t>
            </a:r>
          </a:p>
          <a:p>
            <a:pPr marL="1005840" lvl="2" indent="-194310">
              <a:buClr>
                <a:schemeClr val="accent1"/>
              </a:buClr>
              <a:buFont typeface="Arial" panose="020B0604020202020204" pitchFamily="34" charset="0"/>
              <a:buChar char="•"/>
            </a:pPr>
            <a:r>
              <a:rPr lang="fr-FR" sz="2400" b="1">
                <a:solidFill>
                  <a:srgbClr val="5F5F5F"/>
                </a:solidFill>
                <a:latin typeface="Century Gothic" panose="020B0502020202020204" pitchFamily="34" charset="0"/>
              </a:rPr>
              <a:t>Section 2 </a:t>
            </a:r>
            <a:r>
              <a:rPr lang="fr-FR" sz="2400">
                <a:solidFill>
                  <a:srgbClr val="5F5F5F"/>
                </a:solidFill>
                <a:latin typeface="Century Gothic" panose="020B0502020202020204" pitchFamily="34" charset="0"/>
              </a:rPr>
              <a:t>: 100 questions, 120 minutes</a:t>
            </a:r>
          </a:p>
          <a:p>
            <a:pPr marL="914400" lvl="2" indent="-285750">
              <a:buClr>
                <a:schemeClr val="accent1"/>
              </a:buClr>
              <a:buFont typeface="Wingdings" pitchFamily="2" charset="2"/>
              <a:buChar char="§"/>
            </a:pPr>
            <a:endParaRPr lang="fr-FR" sz="2400">
              <a:latin typeface="Century Gothic" panose="020B0502020202020204" pitchFamily="34" charset="0"/>
            </a:endParaRPr>
          </a:p>
          <a:p>
            <a:endParaRPr lang="en-US" sz="2400">
              <a:latin typeface="Century Gothic" panose="020B0502020202020204" pitchFamily="34" charset="0"/>
            </a:endParaRPr>
          </a:p>
        </p:txBody>
      </p:sp>
    </p:spTree>
    <p:extLst>
      <p:ext uri="{BB962C8B-B14F-4D97-AF65-F5344CB8AC3E}">
        <p14:creationId xmlns:p14="http://schemas.microsoft.com/office/powerpoint/2010/main" val="2972368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E73C23-022A-75B0-ADBF-DEC783ED0DBA}"/>
              </a:ext>
            </a:extLst>
          </p:cNvPr>
          <p:cNvSpPr/>
          <p:nvPr/>
        </p:nvSpPr>
        <p:spPr bwMode="auto">
          <a:xfrm>
            <a:off x="1524000" y="2587186"/>
            <a:ext cx="2514600" cy="1143000"/>
          </a:xfrm>
          <a:prstGeom prst="rect">
            <a:avLst/>
          </a:prstGeom>
          <a:solidFill>
            <a:srgbClr val="ED7D31">
              <a:alpha val="41000"/>
            </a:srgbClr>
          </a:solid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2" name="Rectangle 1">
            <a:extLst>
              <a:ext uri="{FF2B5EF4-FFF2-40B4-BE49-F238E27FC236}">
                <a16:creationId xmlns:a16="http://schemas.microsoft.com/office/drawing/2014/main" id="{66E39A0E-8AB7-FA82-386D-81BCD82BABA1}"/>
              </a:ext>
            </a:extLst>
          </p:cNvPr>
          <p:cNvSpPr/>
          <p:nvPr/>
        </p:nvSpPr>
        <p:spPr>
          <a:xfrm>
            <a:off x="1524000" y="2583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Professional Standards and Ethics </a:t>
            </a:r>
          </a:p>
        </p:txBody>
      </p:sp>
      <p:sp>
        <p:nvSpPr>
          <p:cNvPr id="4" name="Rectangle: Rounded Corners 3">
            <a:extLst>
              <a:ext uri="{FF2B5EF4-FFF2-40B4-BE49-F238E27FC236}">
                <a16:creationId xmlns:a16="http://schemas.microsoft.com/office/drawing/2014/main" id="{EDF95BFB-7073-CC10-7A97-D07A43E3C5B5}"/>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63C24B-A01A-E82E-E4F8-8A4DA968FB01}"/>
              </a:ext>
            </a:extLst>
          </p:cNvPr>
          <p:cNvSpPr>
            <a:spLocks noGrp="1"/>
          </p:cNvSpPr>
          <p:nvPr>
            <p:ph type="title"/>
          </p:nvPr>
        </p:nvSpPr>
        <p:spPr/>
        <p:txBody>
          <a:bodyPr/>
          <a:lstStyle/>
          <a:p>
            <a:r>
              <a:rPr lang="en-US"/>
              <a:t>Level I – Exam Topics</a:t>
            </a:r>
          </a:p>
        </p:txBody>
      </p:sp>
      <p:sp>
        <p:nvSpPr>
          <p:cNvPr id="12" name="Content Placeholder 2">
            <a:extLst>
              <a:ext uri="{FF2B5EF4-FFF2-40B4-BE49-F238E27FC236}">
                <a16:creationId xmlns:a16="http://schemas.microsoft.com/office/drawing/2014/main" id="{0084AC17-B9F8-C14D-EFB0-2F2B822DC8C1}"/>
              </a:ext>
            </a:extLst>
          </p:cNvPr>
          <p:cNvSpPr txBox="1">
            <a:spLocks/>
          </p:cNvSpPr>
          <p:nvPr/>
        </p:nvSpPr>
        <p:spPr>
          <a:xfrm>
            <a:off x="4448758" y="2573487"/>
            <a:ext cx="10486441" cy="5954154"/>
          </a:xfrm>
          <a:prstGeom prst="rect">
            <a:avLst/>
          </a:prstGeom>
        </p:spPr>
        <p:txBody>
          <a:bodyPr vert="horz" wrap="square" lIns="91440" tIns="45720" rIns="91440" bIns="45720" rtlCol="0" anchor="t">
            <a:noAutofit/>
          </a:bodyPr>
          <a:lstStyle>
            <a:lvl1pPr marL="0">
              <a:defRPr sz="7900" b="0" i="0">
                <a:solidFill>
                  <a:schemeClr val="tx1"/>
                </a:solidFill>
                <a:latin typeface="Century Gothic"/>
                <a:ea typeface="+mn-ea"/>
                <a:cs typeface="Century Gothic"/>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Clr>
                <a:schemeClr val="accent1"/>
              </a:buClr>
              <a:defRPr/>
            </a:pPr>
            <a:r>
              <a:rPr lang="en-US" sz="2400" b="1">
                <a:solidFill>
                  <a:srgbClr val="E67219"/>
                </a:solidFill>
              </a:rPr>
              <a:t>READING:</a:t>
            </a:r>
            <a:br>
              <a:rPr lang="en-US" sz="2400">
                <a:solidFill>
                  <a:srgbClr val="5F5F5F"/>
                </a:solidFill>
              </a:rPr>
            </a:br>
            <a:r>
              <a:rPr lang="en-US" sz="2400" i="1">
                <a:solidFill>
                  <a:srgbClr val="5F5F5F"/>
                </a:solidFill>
              </a:rPr>
              <a:t>Standards of Practice Handbook. </a:t>
            </a:r>
            <a:br>
              <a:rPr lang="en-US" sz="2400" i="1">
                <a:solidFill>
                  <a:srgbClr val="5F5F5F"/>
                </a:solidFill>
              </a:rPr>
            </a:br>
            <a:r>
              <a:rPr lang="en-US" sz="2400" i="1">
                <a:solidFill>
                  <a:srgbClr val="5F5F5F"/>
                </a:solidFill>
              </a:rPr>
              <a:t>11th Edition, CFA Institute. 2014</a:t>
            </a:r>
          </a:p>
          <a:p>
            <a:pPr marL="450850" lvl="2" indent="-194310">
              <a:buClr>
                <a:schemeClr val="accent1"/>
              </a:buClr>
              <a:buFont typeface="Wingdings" pitchFamily="2" charset="2"/>
              <a:buChar char="§"/>
              <a:defRPr/>
            </a:pPr>
            <a:endParaRPr lang="en-US" sz="2400">
              <a:solidFill>
                <a:srgbClr val="5F5F5F"/>
              </a:solidFill>
              <a:latin typeface="Century Gothic"/>
            </a:endParaRPr>
          </a:p>
          <a:p>
            <a:pPr marL="450850" lvl="2" indent="-194310">
              <a:buClr>
                <a:schemeClr val="accent1"/>
              </a:buClr>
              <a:buFont typeface="Wingdings" pitchFamily="2" charset="2"/>
              <a:buChar char="§"/>
              <a:defRPr/>
            </a:pPr>
            <a:r>
              <a:rPr lang="en-US" sz="2400">
                <a:solidFill>
                  <a:srgbClr val="5F5F5F"/>
                </a:solidFill>
                <a:latin typeface="Century Gothic"/>
              </a:rPr>
              <a:t>The practices and standards for ethical considerations experienced in the investment profession on a daily basis.</a:t>
            </a:r>
          </a:p>
          <a:p>
            <a:pPr>
              <a:defRPr/>
            </a:pPr>
            <a:endParaRPr lang="en-US" sz="2400" b="1">
              <a:solidFill>
                <a:srgbClr val="5F5F5F"/>
              </a:solidFill>
            </a:endParaRPr>
          </a:p>
          <a:p>
            <a:pPr marL="285750" indent="-285750">
              <a:buClr>
                <a:schemeClr val="accent1"/>
              </a:buClr>
              <a:defRPr/>
            </a:pPr>
            <a:r>
              <a:rPr lang="en-US" sz="2400" b="1">
                <a:solidFill>
                  <a:srgbClr val="E67219"/>
                </a:solidFill>
              </a:rPr>
              <a:t>TOPICS:</a:t>
            </a:r>
          </a:p>
          <a:p>
            <a:pPr marL="445770" lvl="1" indent="-153670">
              <a:spcBef>
                <a:spcPts val="1200"/>
              </a:spcBef>
              <a:spcAft>
                <a:spcPts val="600"/>
              </a:spcAft>
              <a:buClr>
                <a:schemeClr val="accent1"/>
              </a:buClr>
              <a:defRPr/>
            </a:pPr>
            <a:r>
              <a:rPr lang="en-US" sz="2400">
                <a:solidFill>
                  <a:srgbClr val="5F5F5F"/>
                </a:solidFill>
                <a:latin typeface="Century Gothic"/>
              </a:rPr>
              <a:t>Standard I: Professionalism</a:t>
            </a:r>
          </a:p>
          <a:p>
            <a:pPr marL="445770" lvl="1" indent="-153670">
              <a:spcAft>
                <a:spcPts val="600"/>
              </a:spcAft>
              <a:buClr>
                <a:schemeClr val="accent1"/>
              </a:buClr>
              <a:defRPr/>
            </a:pPr>
            <a:r>
              <a:rPr lang="en-US" sz="2400">
                <a:solidFill>
                  <a:srgbClr val="5F5F5F"/>
                </a:solidFill>
                <a:latin typeface="Century Gothic"/>
              </a:rPr>
              <a:t>Standard II: Integrity of Capital Markets</a:t>
            </a:r>
          </a:p>
          <a:p>
            <a:pPr marL="445770" lvl="1" indent="-153670">
              <a:spcAft>
                <a:spcPts val="600"/>
              </a:spcAft>
              <a:buClr>
                <a:schemeClr val="accent1"/>
              </a:buClr>
              <a:defRPr/>
            </a:pPr>
            <a:r>
              <a:rPr lang="en-US" sz="2400">
                <a:solidFill>
                  <a:srgbClr val="5F5F5F"/>
                </a:solidFill>
                <a:latin typeface="Century Gothic"/>
              </a:rPr>
              <a:t>Standard III: Duties to Clients</a:t>
            </a:r>
          </a:p>
          <a:p>
            <a:pPr marL="445770" lvl="1" indent="-153670">
              <a:spcAft>
                <a:spcPts val="600"/>
              </a:spcAft>
              <a:buClr>
                <a:schemeClr val="accent1"/>
              </a:buClr>
              <a:defRPr/>
            </a:pPr>
            <a:r>
              <a:rPr lang="en-US" sz="2400">
                <a:solidFill>
                  <a:srgbClr val="5F5F5F"/>
                </a:solidFill>
                <a:latin typeface="Century Gothic"/>
              </a:rPr>
              <a:t>Standard IV: Duties to Employers</a:t>
            </a:r>
          </a:p>
          <a:p>
            <a:pPr marL="445770" lvl="1" indent="-153670">
              <a:spcAft>
                <a:spcPts val="600"/>
              </a:spcAft>
              <a:buClr>
                <a:schemeClr val="accent1"/>
              </a:buClr>
              <a:defRPr/>
            </a:pPr>
            <a:r>
              <a:rPr lang="en-US" sz="2400">
                <a:solidFill>
                  <a:srgbClr val="5F5F5F"/>
                </a:solidFill>
                <a:latin typeface="Century Gothic"/>
              </a:rPr>
              <a:t>Standard V: Investment Analysis, Recommendations, and Actions</a:t>
            </a:r>
          </a:p>
          <a:p>
            <a:pPr marL="445770" lvl="1" indent="-153670">
              <a:spcAft>
                <a:spcPts val="600"/>
              </a:spcAft>
              <a:buClr>
                <a:schemeClr val="accent1"/>
              </a:buClr>
              <a:defRPr/>
            </a:pPr>
            <a:r>
              <a:rPr lang="en-US" sz="2400">
                <a:solidFill>
                  <a:srgbClr val="5F5F5F"/>
                </a:solidFill>
                <a:latin typeface="Century Gothic"/>
              </a:rPr>
              <a:t>Standard VI: Conflicts of Interest</a:t>
            </a:r>
          </a:p>
          <a:p>
            <a:pPr lvl="1" indent="-360045">
              <a:defRPr/>
            </a:pPr>
            <a:endParaRPr lang="en-US" sz="2400">
              <a:solidFill>
                <a:srgbClr val="5F5F5F"/>
              </a:solidFill>
            </a:endParaRPr>
          </a:p>
        </p:txBody>
      </p:sp>
      <p:pic>
        <p:nvPicPr>
          <p:cNvPr id="13" name="Picture 2">
            <a:extLst>
              <a:ext uri="{FF2B5EF4-FFF2-40B4-BE49-F238E27FC236}">
                <a16:creationId xmlns:a16="http://schemas.microsoft.com/office/drawing/2014/main" id="{8B09F8C2-6C0B-92C5-16CC-CF09931241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rot="431810">
            <a:off x="13922525" y="1959794"/>
            <a:ext cx="3219293" cy="4828942"/>
          </a:xfrm>
          <a:prstGeom prst="rect">
            <a:avLst/>
          </a:prstGeom>
          <a:ln>
            <a:noFill/>
          </a:ln>
          <a:effectLst>
            <a:outerShdw blurRad="1524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10673CA-8F4C-4F2C-3048-17D968016B7F}"/>
              </a:ext>
            </a:extLst>
          </p:cNvPr>
          <p:cNvSpPr/>
          <p:nvPr/>
        </p:nvSpPr>
        <p:spPr bwMode="auto">
          <a:xfrm>
            <a:off x="1524000" y="2573487"/>
            <a:ext cx="2514600" cy="1157923"/>
          </a:xfrm>
          <a:prstGeom prst="rect">
            <a:avLst/>
          </a:prstGeom>
          <a:no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3" name="Rectangle 2">
            <a:extLst>
              <a:ext uri="{FF2B5EF4-FFF2-40B4-BE49-F238E27FC236}">
                <a16:creationId xmlns:a16="http://schemas.microsoft.com/office/drawing/2014/main" id="{E9742E99-DBEE-FF31-C5B7-4882BC037499}"/>
              </a:ext>
            </a:extLst>
          </p:cNvPr>
          <p:cNvSpPr/>
          <p:nvPr/>
        </p:nvSpPr>
        <p:spPr>
          <a:xfrm>
            <a:off x="1524000" y="3726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Introduction to Alternative Investments</a:t>
            </a:r>
          </a:p>
        </p:txBody>
      </p:sp>
      <p:sp>
        <p:nvSpPr>
          <p:cNvPr id="5" name="Rectangle 4">
            <a:extLst>
              <a:ext uri="{FF2B5EF4-FFF2-40B4-BE49-F238E27FC236}">
                <a16:creationId xmlns:a16="http://schemas.microsoft.com/office/drawing/2014/main" id="{3C70D08D-0B0E-DEB7-5533-C84F654E03B7}"/>
              </a:ext>
            </a:extLst>
          </p:cNvPr>
          <p:cNvSpPr/>
          <p:nvPr/>
        </p:nvSpPr>
        <p:spPr>
          <a:xfrm>
            <a:off x="1524000" y="4874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Real Assets</a:t>
            </a:r>
          </a:p>
        </p:txBody>
      </p:sp>
      <p:sp>
        <p:nvSpPr>
          <p:cNvPr id="7" name="Rectangle 6">
            <a:extLst>
              <a:ext uri="{FF2B5EF4-FFF2-40B4-BE49-F238E27FC236}">
                <a16:creationId xmlns:a16="http://schemas.microsoft.com/office/drawing/2014/main" id="{0C0E6F2D-8E14-5B06-6E08-641C35FE4881}"/>
              </a:ext>
            </a:extLst>
          </p:cNvPr>
          <p:cNvSpPr/>
          <p:nvPr/>
        </p:nvSpPr>
        <p:spPr>
          <a:xfrm>
            <a:off x="1524000" y="71659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Hedge Funds</a:t>
            </a:r>
          </a:p>
        </p:txBody>
      </p:sp>
      <p:sp>
        <p:nvSpPr>
          <p:cNvPr id="8" name="Rectangle 7">
            <a:extLst>
              <a:ext uri="{FF2B5EF4-FFF2-40B4-BE49-F238E27FC236}">
                <a16:creationId xmlns:a16="http://schemas.microsoft.com/office/drawing/2014/main" id="{6FF5D6BA-3CA5-33BA-8170-AF750E7C17C3}"/>
              </a:ext>
            </a:extLst>
          </p:cNvPr>
          <p:cNvSpPr/>
          <p:nvPr/>
        </p:nvSpPr>
        <p:spPr>
          <a:xfrm>
            <a:off x="1524000" y="6017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Private Equity</a:t>
            </a:r>
          </a:p>
        </p:txBody>
      </p:sp>
      <p:sp>
        <p:nvSpPr>
          <p:cNvPr id="9" name="Rectangle 8">
            <a:extLst>
              <a:ext uri="{FF2B5EF4-FFF2-40B4-BE49-F238E27FC236}">
                <a16:creationId xmlns:a16="http://schemas.microsoft.com/office/drawing/2014/main" id="{08E18D09-B4A3-18A4-649F-B6BC0B4BE472}"/>
              </a:ext>
            </a:extLst>
          </p:cNvPr>
          <p:cNvSpPr/>
          <p:nvPr/>
        </p:nvSpPr>
        <p:spPr>
          <a:xfrm>
            <a:off x="1524000" y="8303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Structured Products</a:t>
            </a:r>
          </a:p>
        </p:txBody>
      </p:sp>
    </p:spTree>
    <p:extLst>
      <p:ext uri="{BB962C8B-B14F-4D97-AF65-F5344CB8AC3E}">
        <p14:creationId xmlns:p14="http://schemas.microsoft.com/office/powerpoint/2010/main" val="382854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E73C23-022A-75B0-ADBF-DEC783ED0DBA}"/>
              </a:ext>
            </a:extLst>
          </p:cNvPr>
          <p:cNvSpPr/>
          <p:nvPr/>
        </p:nvSpPr>
        <p:spPr bwMode="auto">
          <a:xfrm>
            <a:off x="1525292" y="3735945"/>
            <a:ext cx="2514600" cy="1143000"/>
          </a:xfrm>
          <a:prstGeom prst="rect">
            <a:avLst/>
          </a:prstGeom>
          <a:solidFill>
            <a:srgbClr val="ED7D31">
              <a:alpha val="41000"/>
            </a:srgbClr>
          </a:solid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4" name="Rectangle: Rounded Corners 3">
            <a:extLst>
              <a:ext uri="{FF2B5EF4-FFF2-40B4-BE49-F238E27FC236}">
                <a16:creationId xmlns:a16="http://schemas.microsoft.com/office/drawing/2014/main" id="{EDF95BFB-7073-CC10-7A97-D07A43E3C5B5}"/>
              </a:ext>
            </a:extLst>
          </p:cNvPr>
          <p:cNvSpPr/>
          <p:nvPr/>
        </p:nvSpPr>
        <p:spPr>
          <a:xfrm>
            <a:off x="1371600" y="800100"/>
            <a:ext cx="11049000" cy="1447800"/>
          </a:xfrm>
          <a:prstGeom prst="roundRect">
            <a:avLst/>
          </a:prstGeom>
          <a:solidFill>
            <a:srgbClr val="E67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63C24B-A01A-E82E-E4F8-8A4DA968FB01}"/>
              </a:ext>
            </a:extLst>
          </p:cNvPr>
          <p:cNvSpPr>
            <a:spLocks noGrp="1"/>
          </p:cNvSpPr>
          <p:nvPr>
            <p:ph type="title"/>
          </p:nvPr>
        </p:nvSpPr>
        <p:spPr/>
        <p:txBody>
          <a:bodyPr/>
          <a:lstStyle/>
          <a:p>
            <a:r>
              <a:rPr lang="en-US"/>
              <a:t>Level I – Exam Topics</a:t>
            </a:r>
          </a:p>
        </p:txBody>
      </p:sp>
      <p:sp>
        <p:nvSpPr>
          <p:cNvPr id="12" name="Content Placeholder 2">
            <a:extLst>
              <a:ext uri="{FF2B5EF4-FFF2-40B4-BE49-F238E27FC236}">
                <a16:creationId xmlns:a16="http://schemas.microsoft.com/office/drawing/2014/main" id="{0084AC17-B9F8-C14D-EFB0-2F2B822DC8C1}"/>
              </a:ext>
            </a:extLst>
          </p:cNvPr>
          <p:cNvSpPr txBox="1">
            <a:spLocks/>
          </p:cNvSpPr>
          <p:nvPr/>
        </p:nvSpPr>
        <p:spPr>
          <a:xfrm>
            <a:off x="4448758" y="2573487"/>
            <a:ext cx="10486441" cy="5954154"/>
          </a:xfrm>
          <a:prstGeom prst="rect">
            <a:avLst/>
          </a:prstGeom>
        </p:spPr>
        <p:txBody>
          <a:bodyPr vert="horz" wrap="square" lIns="91440" tIns="45720" rIns="91440" bIns="45720" rtlCol="0" anchor="t">
            <a:noAutofit/>
          </a:bodyPr>
          <a:lstStyle>
            <a:lvl1pPr marL="0">
              <a:defRPr sz="7900" b="0" i="0">
                <a:solidFill>
                  <a:schemeClr val="tx1"/>
                </a:solidFill>
                <a:latin typeface="Century Gothic"/>
                <a:ea typeface="+mn-ea"/>
                <a:cs typeface="Century Gothic"/>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fontAlgn="auto">
              <a:spcAft>
                <a:spcPts val="0"/>
              </a:spcAft>
              <a:buClr>
                <a:schemeClr val="accent1"/>
              </a:buClr>
              <a:defRPr/>
            </a:pPr>
            <a:r>
              <a:rPr lang="en-US" sz="2400" b="1">
                <a:solidFill>
                  <a:srgbClr val="E67219"/>
                </a:solidFill>
              </a:rPr>
              <a:t>READING:</a:t>
            </a:r>
            <a:br>
              <a:rPr lang="en-US" sz="2400">
                <a:solidFill>
                  <a:srgbClr val="5F5F5F"/>
                </a:solidFill>
              </a:rPr>
            </a:br>
            <a:r>
              <a:rPr lang="en-US" sz="2400">
                <a:solidFill>
                  <a:srgbClr val="5F5F5F"/>
                </a:solidFill>
              </a:rPr>
              <a:t>2023 CAIA Curriculum</a:t>
            </a:r>
          </a:p>
          <a:p>
            <a:pPr marL="285750" indent="0" fontAlgn="auto">
              <a:spcBef>
                <a:spcPts val="1200"/>
              </a:spcBef>
              <a:spcAft>
                <a:spcPts val="0"/>
              </a:spcAft>
              <a:buNone/>
              <a:defRPr/>
            </a:pPr>
            <a:r>
              <a:rPr lang="en-US" sz="2400">
                <a:solidFill>
                  <a:schemeClr val="accent6"/>
                </a:solidFill>
              </a:rPr>
              <a:t>Topic 2 – Introduction to Alternative Investments</a:t>
            </a:r>
          </a:p>
          <a:p>
            <a:pPr>
              <a:defRPr/>
            </a:pPr>
            <a:endParaRPr lang="en-US" sz="2400" b="1">
              <a:solidFill>
                <a:srgbClr val="5F5F5F"/>
              </a:solidFill>
            </a:endParaRPr>
          </a:p>
          <a:p>
            <a:pPr marL="914400" indent="-285750">
              <a:spcBef>
                <a:spcPts val="18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What Is an Alternative Investment?</a:t>
            </a:r>
          </a:p>
          <a:p>
            <a:pPr marL="914400" indent="-28575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The Environment of Alternative Investments</a:t>
            </a:r>
          </a:p>
          <a:p>
            <a:pPr marL="914400" indent="-28575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Quantitative Foundations</a:t>
            </a:r>
          </a:p>
          <a:p>
            <a:pPr marL="914400" indent="-28575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Statistical Foundations</a:t>
            </a:r>
          </a:p>
          <a:p>
            <a:pPr marL="914400" indent="-28575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Financial Economics Foundations</a:t>
            </a:r>
          </a:p>
          <a:p>
            <a:pPr marL="914400" indent="-28575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Derivatives and Risk-Neutral Valuation</a:t>
            </a:r>
          </a:p>
          <a:p>
            <a:pPr marL="914400" indent="-28575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Measures of Risk and Performance</a:t>
            </a:r>
          </a:p>
          <a:p>
            <a:pPr marL="914400" indent="-285750">
              <a:spcBef>
                <a:spcPts val="600"/>
              </a:spcBef>
              <a:spcAft>
                <a:spcPts val="600"/>
              </a:spcAft>
              <a:buClr>
                <a:schemeClr val="accent1"/>
              </a:buClr>
              <a:buSzPct val="100000"/>
              <a:buFont typeface="Arial" panose="020B0604020202020204" pitchFamily="34" charset="0"/>
              <a:buChar char="•"/>
              <a:defRPr/>
            </a:pPr>
            <a:r>
              <a:rPr lang="en-US" sz="2400" kern="0">
                <a:latin typeface="Century Gothic" panose="020B0502020202020204" pitchFamily="34" charset="0"/>
              </a:rPr>
              <a:t>Alpha, Beta, and Hypothesis Testing</a:t>
            </a:r>
            <a:endParaRPr lang="en-US" sz="2400">
              <a:solidFill>
                <a:srgbClr val="5F5F5F"/>
              </a:solidFill>
            </a:endParaRPr>
          </a:p>
        </p:txBody>
      </p:sp>
      <p:sp>
        <p:nvSpPr>
          <p:cNvPr id="15" name="Rectangle 14">
            <a:extLst>
              <a:ext uri="{FF2B5EF4-FFF2-40B4-BE49-F238E27FC236}">
                <a16:creationId xmlns:a16="http://schemas.microsoft.com/office/drawing/2014/main" id="{B10673CA-8F4C-4F2C-3048-17D968016B7F}"/>
              </a:ext>
            </a:extLst>
          </p:cNvPr>
          <p:cNvSpPr/>
          <p:nvPr/>
        </p:nvSpPr>
        <p:spPr bwMode="auto">
          <a:xfrm>
            <a:off x="1524000" y="2573487"/>
            <a:ext cx="2514600" cy="1157923"/>
          </a:xfrm>
          <a:prstGeom prst="rect">
            <a:avLst/>
          </a:prstGeom>
          <a:noFill/>
          <a:ln w="3175" cap="flat" cmpd="sng" algn="ctr">
            <a:solidFill>
              <a:schemeClr val="bg1">
                <a:lumMod val="95000"/>
              </a:schemeClr>
            </a:solidFill>
            <a:prstDash val="solid"/>
            <a:round/>
            <a:headEnd type="none" w="med" len="med"/>
            <a:tailEnd type="none" w="med" len="med"/>
          </a:ln>
          <a:effectLst/>
        </p:spPr>
        <p:txBody>
          <a:bodyPr wrap="none" lIns="0" tIns="0" rIns="0" bIns="0">
            <a:noAutofit/>
          </a:bodyPr>
          <a:lstStyle/>
          <a:p>
            <a:endParaRPr lang="en-US" sz="2400"/>
          </a:p>
        </p:txBody>
      </p:sp>
      <p:sp>
        <p:nvSpPr>
          <p:cNvPr id="3" name="Rectangle 2">
            <a:extLst>
              <a:ext uri="{FF2B5EF4-FFF2-40B4-BE49-F238E27FC236}">
                <a16:creationId xmlns:a16="http://schemas.microsoft.com/office/drawing/2014/main" id="{E9742E99-DBEE-FF31-C5B7-4882BC037499}"/>
              </a:ext>
            </a:extLst>
          </p:cNvPr>
          <p:cNvSpPr/>
          <p:nvPr/>
        </p:nvSpPr>
        <p:spPr>
          <a:xfrm>
            <a:off x="1524000" y="3726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Introduction to Alternative Investments</a:t>
            </a:r>
          </a:p>
        </p:txBody>
      </p:sp>
      <p:sp>
        <p:nvSpPr>
          <p:cNvPr id="5" name="Rectangle 4">
            <a:extLst>
              <a:ext uri="{FF2B5EF4-FFF2-40B4-BE49-F238E27FC236}">
                <a16:creationId xmlns:a16="http://schemas.microsoft.com/office/drawing/2014/main" id="{3C70D08D-0B0E-DEB7-5533-C84F654E03B7}"/>
              </a:ext>
            </a:extLst>
          </p:cNvPr>
          <p:cNvSpPr/>
          <p:nvPr/>
        </p:nvSpPr>
        <p:spPr>
          <a:xfrm>
            <a:off x="1524000" y="4874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Real Assets</a:t>
            </a:r>
          </a:p>
        </p:txBody>
      </p:sp>
      <p:sp>
        <p:nvSpPr>
          <p:cNvPr id="7" name="Rectangle 6">
            <a:extLst>
              <a:ext uri="{FF2B5EF4-FFF2-40B4-BE49-F238E27FC236}">
                <a16:creationId xmlns:a16="http://schemas.microsoft.com/office/drawing/2014/main" id="{0C0E6F2D-8E14-5B06-6E08-641C35FE4881}"/>
              </a:ext>
            </a:extLst>
          </p:cNvPr>
          <p:cNvSpPr/>
          <p:nvPr/>
        </p:nvSpPr>
        <p:spPr>
          <a:xfrm>
            <a:off x="1524000" y="71659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Hedge Funds</a:t>
            </a:r>
          </a:p>
        </p:txBody>
      </p:sp>
      <p:sp>
        <p:nvSpPr>
          <p:cNvPr id="8" name="Rectangle 7">
            <a:extLst>
              <a:ext uri="{FF2B5EF4-FFF2-40B4-BE49-F238E27FC236}">
                <a16:creationId xmlns:a16="http://schemas.microsoft.com/office/drawing/2014/main" id="{6FF5D6BA-3CA5-33BA-8170-AF750E7C17C3}"/>
              </a:ext>
            </a:extLst>
          </p:cNvPr>
          <p:cNvSpPr/>
          <p:nvPr/>
        </p:nvSpPr>
        <p:spPr>
          <a:xfrm>
            <a:off x="1524000" y="6017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Private Equity</a:t>
            </a:r>
          </a:p>
        </p:txBody>
      </p:sp>
      <p:sp>
        <p:nvSpPr>
          <p:cNvPr id="9" name="Rectangle 8">
            <a:extLst>
              <a:ext uri="{FF2B5EF4-FFF2-40B4-BE49-F238E27FC236}">
                <a16:creationId xmlns:a16="http://schemas.microsoft.com/office/drawing/2014/main" id="{08E18D09-B4A3-18A4-649F-B6BC0B4BE472}"/>
              </a:ext>
            </a:extLst>
          </p:cNvPr>
          <p:cNvSpPr/>
          <p:nvPr/>
        </p:nvSpPr>
        <p:spPr>
          <a:xfrm>
            <a:off x="1524000" y="8303411"/>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Structured Products</a:t>
            </a:r>
          </a:p>
        </p:txBody>
      </p:sp>
      <p:sp>
        <p:nvSpPr>
          <p:cNvPr id="2" name="Rectangle 1">
            <a:extLst>
              <a:ext uri="{FF2B5EF4-FFF2-40B4-BE49-F238E27FC236}">
                <a16:creationId xmlns:a16="http://schemas.microsoft.com/office/drawing/2014/main" id="{66E39A0E-8AB7-FA82-386D-81BCD82BABA1}"/>
              </a:ext>
            </a:extLst>
          </p:cNvPr>
          <p:cNvSpPr/>
          <p:nvPr/>
        </p:nvSpPr>
        <p:spPr>
          <a:xfrm>
            <a:off x="1524000" y="2583876"/>
            <a:ext cx="2514600" cy="1143000"/>
          </a:xfrm>
          <a:prstGeom prst="rect">
            <a:avLst/>
          </a:pr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solidFill>
                  <a:srgbClr val="5F5F5F"/>
                </a:solidFill>
                <a:latin typeface="Century Gothic" panose="020B0502020202020204" pitchFamily="34" charset="0"/>
              </a:rPr>
              <a:t>Professional Standards and Ethics </a:t>
            </a:r>
          </a:p>
        </p:txBody>
      </p:sp>
    </p:spTree>
    <p:extLst>
      <p:ext uri="{BB962C8B-B14F-4D97-AF65-F5344CB8AC3E}">
        <p14:creationId xmlns:p14="http://schemas.microsoft.com/office/powerpoint/2010/main" val="220771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097AD4A95E7B4F8AE2151A338EB2F1" ma:contentTypeVersion="14" ma:contentTypeDescription="Create a new document." ma:contentTypeScope="" ma:versionID="25d9d338791f3a1b8672cb683c9cf394">
  <xsd:schema xmlns:xsd="http://www.w3.org/2001/XMLSchema" xmlns:xs="http://www.w3.org/2001/XMLSchema" xmlns:p="http://schemas.microsoft.com/office/2006/metadata/properties" xmlns:ns1="http://schemas.microsoft.com/sharepoint/v3" xmlns:ns2="9e28750b-9aaa-46c2-bced-a2afc7a388ae" xmlns:ns3="46f91cc4-e4a3-45a2-9465-6eef56b0c8a5" targetNamespace="http://schemas.microsoft.com/office/2006/metadata/properties" ma:root="true" ma:fieldsID="fbed4f2b2a3327522cf7dd936980a853" ns1:_="" ns2:_="" ns3:_="">
    <xsd:import namespace="http://schemas.microsoft.com/sharepoint/v3"/>
    <xsd:import namespace="9e28750b-9aaa-46c2-bced-a2afc7a388ae"/>
    <xsd:import namespace="46f91cc4-e4a3-45a2-9465-6eef56b0c8a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1:_ip_UnifiedCompliancePolicyProperties" minOccurs="0"/>
                <xsd:element ref="ns1:_ip_UnifiedCompliancePolicyUIAction"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28750b-9aaa-46c2-bced-a2afc7a388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f91cc4-e4a3-45a2-9465-6eef56b0c8a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95310E-4B2E-4CF1-ACEF-ED8C00A6E54A}">
  <ds:schemaRefs>
    <ds:schemaRef ds:uri="46f91cc4-e4a3-45a2-9465-6eef56b0c8a5"/>
    <ds:schemaRef ds:uri="9e28750b-9aaa-46c2-bced-a2afc7a388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6C1B4EB-08D0-4182-87D9-E1A046BF08D4}">
  <ds:schemaRefs>
    <ds:schemaRef ds:uri="http://schemas.microsoft.com/sharepoint/v3/contenttype/forms"/>
  </ds:schemaRefs>
</ds:datastoreItem>
</file>

<file path=customXml/itemProps3.xml><?xml version="1.0" encoding="utf-8"?>
<ds:datastoreItem xmlns:ds="http://schemas.openxmlformats.org/officeDocument/2006/customXml" ds:itemID="{C5B7DC4A-F0DF-49E9-BD91-F4CFD637177A}">
  <ds:schemaRefs>
    <ds:schemaRef ds:uri="46f91cc4-e4a3-45a2-9465-6eef56b0c8a5"/>
    <ds:schemaRef ds:uri="9e28750b-9aaa-46c2-bced-a2afc7a388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TotalTime>
  <Words>5055</Words>
  <Application>Microsoft Office PowerPoint</Application>
  <PresentationFormat>Custom</PresentationFormat>
  <Paragraphs>509</Paragraphs>
  <Slides>33</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Light</vt:lpstr>
      <vt:lpstr>Century Gothic</vt:lpstr>
      <vt:lpstr>Gotham A</vt:lpstr>
      <vt:lpstr>Poppins ExtraLight</vt:lpstr>
      <vt:lpstr>Segoe UI</vt:lpstr>
      <vt:lpstr>Times</vt:lpstr>
      <vt:lpstr>Wingdings</vt:lpstr>
      <vt:lpstr>Office Theme</vt:lpstr>
      <vt:lpstr>The CAIA Association</vt:lpstr>
      <vt:lpstr>Today’s Presenters</vt:lpstr>
      <vt:lpstr>Digital Learning Platform</vt:lpstr>
      <vt:lpstr>Curriculum &amp; Study Tools</vt:lpstr>
      <vt:lpstr>CAIA Curriculum</vt:lpstr>
      <vt:lpstr>Future Curriculum Cycle Updates</vt:lpstr>
      <vt:lpstr>Exam Topics &amp; Format </vt:lpstr>
      <vt:lpstr>Level I – Exam Topics</vt:lpstr>
      <vt:lpstr>Level I – Exam Topics</vt:lpstr>
      <vt:lpstr>Level I – Exam Topics</vt:lpstr>
      <vt:lpstr>Level I – Exam Topics</vt:lpstr>
      <vt:lpstr>Level I – Exam Topics</vt:lpstr>
      <vt:lpstr>Level I – Exam Topics</vt:lpstr>
      <vt:lpstr>Level I – Exam Topics</vt:lpstr>
      <vt:lpstr>Level I – Exam Topics</vt:lpstr>
      <vt:lpstr>Candidate  Experience</vt:lpstr>
      <vt:lpstr>Your CAIA Journey</vt:lpstr>
      <vt:lpstr>Your CAIA Journey</vt:lpstr>
      <vt:lpstr>Register</vt:lpstr>
      <vt:lpstr>Schedule: Testing Options</vt:lpstr>
      <vt:lpstr>Schedule: Testing Options</vt:lpstr>
      <vt:lpstr>Schedule: Testing Options</vt:lpstr>
      <vt:lpstr>Schedule: Testing Options</vt:lpstr>
      <vt:lpstr>Your Appointment Details</vt:lpstr>
      <vt:lpstr>Prepare</vt:lpstr>
      <vt:lpstr>Study</vt:lpstr>
      <vt:lpstr>Obtain Your Curriculum</vt:lpstr>
      <vt:lpstr>Helpful Tips</vt:lpstr>
      <vt:lpstr>Exam Day</vt:lpstr>
      <vt:lpstr>Candidate Performance Report</vt:lpstr>
      <vt:lpstr>PowerPoint Presentation</vt:lpstr>
      <vt:lpstr>Stay Connected.</vt:lpstr>
      <vt:lpstr>Today’s Presenters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CAIA  samples for powerpoints #1</dc:title>
  <dc:creator>Julie Camara</dc:creator>
  <cp:keywords>DAFLqfDCmCo,BAE7PGAdYhk</cp:keywords>
  <cp:lastModifiedBy>Kathleen Lyons</cp:lastModifiedBy>
  <cp:revision>4</cp:revision>
  <dcterms:created xsi:type="dcterms:W3CDTF">2022-09-12T14:54:40Z</dcterms:created>
  <dcterms:modified xsi:type="dcterms:W3CDTF">2022-11-14T22:19:34Z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2022-09-12T00:00:00Z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2022-09-12T00:00:00Z</vt:filetime>
  </property>
  <property fmtid="{D5CDD505-2E9C-101B-9397-08002B2CF9AE}" pid="6" name="ContentTypeId">
    <vt:lpwstr>0x010100E3097AD4A95E7B4F8AE2151A338EB2F1</vt:lpwstr>
  </property>
</Properties>
</file>